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5"/>
  </p:notesMasterIdLst>
  <p:handoutMasterIdLst>
    <p:handoutMasterId r:id="rId66"/>
  </p:handoutMasterIdLst>
  <p:sldIdLst>
    <p:sldId id="1782" r:id="rId5"/>
    <p:sldId id="1724" r:id="rId6"/>
    <p:sldId id="1783" r:id="rId7"/>
    <p:sldId id="1788" r:id="rId8"/>
    <p:sldId id="2008" r:id="rId9"/>
    <p:sldId id="2056" r:id="rId10"/>
    <p:sldId id="1792" r:id="rId11"/>
    <p:sldId id="1793" r:id="rId12"/>
    <p:sldId id="1795" r:id="rId13"/>
    <p:sldId id="1796" r:id="rId14"/>
    <p:sldId id="2057" r:id="rId15"/>
    <p:sldId id="1935" r:id="rId16"/>
    <p:sldId id="1919" r:id="rId17"/>
    <p:sldId id="2067" r:id="rId18"/>
    <p:sldId id="1918" r:id="rId19"/>
    <p:sldId id="2004" r:id="rId20"/>
    <p:sldId id="2005" r:id="rId21"/>
    <p:sldId id="2010" r:id="rId22"/>
    <p:sldId id="2011" r:id="rId23"/>
    <p:sldId id="2012" r:id="rId24"/>
    <p:sldId id="2013" r:id="rId25"/>
    <p:sldId id="2014" r:id="rId26"/>
    <p:sldId id="2015" r:id="rId27"/>
    <p:sldId id="2016" r:id="rId28"/>
    <p:sldId id="2061" r:id="rId29"/>
    <p:sldId id="2059" r:id="rId30"/>
    <p:sldId id="2058" r:id="rId31"/>
    <p:sldId id="2060" r:id="rId32"/>
    <p:sldId id="2018" r:id="rId33"/>
    <p:sldId id="2017" r:id="rId34"/>
    <p:sldId id="2068" r:id="rId35"/>
    <p:sldId id="2047" r:id="rId36"/>
    <p:sldId id="2050" r:id="rId37"/>
    <p:sldId id="2062" r:id="rId38"/>
    <p:sldId id="2022" r:id="rId39"/>
    <p:sldId id="2020" r:id="rId40"/>
    <p:sldId id="2049" r:id="rId41"/>
    <p:sldId id="2021" r:id="rId42"/>
    <p:sldId id="2051" r:id="rId43"/>
    <p:sldId id="2023" r:id="rId44"/>
    <p:sldId id="2029" r:id="rId45"/>
    <p:sldId id="2052" r:id="rId46"/>
    <p:sldId id="2026" r:id="rId47"/>
    <p:sldId id="2053" r:id="rId48"/>
    <p:sldId id="2025" r:id="rId49"/>
    <p:sldId id="2054" r:id="rId50"/>
    <p:sldId id="2028" r:id="rId51"/>
    <p:sldId id="2055" r:id="rId52"/>
    <p:sldId id="2044" r:id="rId53"/>
    <p:sldId id="2045" r:id="rId54"/>
    <p:sldId id="2046" r:id="rId55"/>
    <p:sldId id="2065" r:id="rId56"/>
    <p:sldId id="2064" r:id="rId57"/>
    <p:sldId id="2066" r:id="rId58"/>
    <p:sldId id="2071" r:id="rId59"/>
    <p:sldId id="2072" r:id="rId60"/>
    <p:sldId id="2073" r:id="rId61"/>
    <p:sldId id="2069" r:id="rId62"/>
    <p:sldId id="2070" r:id="rId63"/>
    <p:sldId id="1786" r:id="rId6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BE141A-A1DE-4B31-80B0-A62AA46EDE1F}" v="62" dt="2023-08-20T15:49:45.776"/>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3" d="100"/>
          <a:sy n="83" d="100"/>
        </p:scale>
        <p:origin x="1140" y="56"/>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66BE141A-A1DE-4B31-80B0-A62AA46EDE1F}"/>
    <pc:docChg chg="undo custSel addSld delSld modSld sldOrd">
      <pc:chgData name="Yoel Kortick" userId="167978f5-7f40-4909-85d5-d4149554ad4e" providerId="ADAL" clId="{66BE141A-A1DE-4B31-80B0-A62AA46EDE1F}" dt="2023-08-20T15:53:15.253" v="5255" actId="6549"/>
      <pc:docMkLst>
        <pc:docMk/>
      </pc:docMkLst>
      <pc:sldChg chg="modSp mod">
        <pc:chgData name="Yoel Kortick" userId="167978f5-7f40-4909-85d5-d4149554ad4e" providerId="ADAL" clId="{66BE141A-A1DE-4B31-80B0-A62AA46EDE1F}" dt="2023-08-20T07:08:32.931" v="4713" actId="27107"/>
        <pc:sldMkLst>
          <pc:docMk/>
          <pc:sldMk cId="3267142644" sldId="1724"/>
        </pc:sldMkLst>
        <pc:spChg chg="mod">
          <ac:chgData name="Yoel Kortick" userId="167978f5-7f40-4909-85d5-d4149554ad4e" providerId="ADAL" clId="{66BE141A-A1DE-4B31-80B0-A62AA46EDE1F}" dt="2023-08-20T07:08:32.931" v="4713" actId="27107"/>
          <ac:spMkLst>
            <pc:docMk/>
            <pc:sldMk cId="3267142644" sldId="1724"/>
            <ac:spMk id="63" creationId="{2818E309-CE24-45E0-8F37-EFD6121F7540}"/>
          </ac:spMkLst>
        </pc:spChg>
      </pc:sldChg>
      <pc:sldChg chg="delSp modSp mod">
        <pc:chgData name="Yoel Kortick" userId="167978f5-7f40-4909-85d5-d4149554ad4e" providerId="ADAL" clId="{66BE141A-A1DE-4B31-80B0-A62AA46EDE1F}" dt="2023-08-14T12:41:54.262" v="3365" actId="313"/>
        <pc:sldMkLst>
          <pc:docMk/>
          <pc:sldMk cId="1461165050" sldId="1919"/>
        </pc:sldMkLst>
        <pc:spChg chg="del">
          <ac:chgData name="Yoel Kortick" userId="167978f5-7f40-4909-85d5-d4149554ad4e" providerId="ADAL" clId="{66BE141A-A1DE-4B31-80B0-A62AA46EDE1F}" dt="2023-08-14T12:41:29.223" v="3250" actId="478"/>
          <ac:spMkLst>
            <pc:docMk/>
            <pc:sldMk cId="1461165050" sldId="1919"/>
            <ac:spMk id="5" creationId="{498B1999-E20A-36D0-AE3D-9FADCF697D94}"/>
          </ac:spMkLst>
        </pc:spChg>
        <pc:spChg chg="mod">
          <ac:chgData name="Yoel Kortick" userId="167978f5-7f40-4909-85d5-d4149554ad4e" providerId="ADAL" clId="{66BE141A-A1DE-4B31-80B0-A62AA46EDE1F}" dt="2023-08-14T12:41:54.262" v="3365" actId="313"/>
          <ac:spMkLst>
            <pc:docMk/>
            <pc:sldMk cId="1461165050" sldId="1919"/>
            <ac:spMk id="6" creationId="{130E5CCE-D48C-BAA1-B3BC-A9B4AE88DDE7}"/>
          </ac:spMkLst>
        </pc:spChg>
        <pc:spChg chg="del">
          <ac:chgData name="Yoel Kortick" userId="167978f5-7f40-4909-85d5-d4149554ad4e" providerId="ADAL" clId="{66BE141A-A1DE-4B31-80B0-A62AA46EDE1F}" dt="2023-08-14T12:41:29.223" v="3250" actId="478"/>
          <ac:spMkLst>
            <pc:docMk/>
            <pc:sldMk cId="1461165050" sldId="1919"/>
            <ac:spMk id="7" creationId="{72F1813F-7E20-D672-329A-C69380F3A5B9}"/>
          </ac:spMkLst>
        </pc:spChg>
        <pc:spChg chg="del">
          <ac:chgData name="Yoel Kortick" userId="167978f5-7f40-4909-85d5-d4149554ad4e" providerId="ADAL" clId="{66BE141A-A1DE-4B31-80B0-A62AA46EDE1F}" dt="2023-08-14T12:41:29.223" v="3250" actId="478"/>
          <ac:spMkLst>
            <pc:docMk/>
            <pc:sldMk cId="1461165050" sldId="1919"/>
            <ac:spMk id="8" creationId="{5FD6E0EA-6E01-B64E-6218-112CA5AAEFD3}"/>
          </ac:spMkLst>
        </pc:spChg>
        <pc:picChg chg="del">
          <ac:chgData name="Yoel Kortick" userId="167978f5-7f40-4909-85d5-d4149554ad4e" providerId="ADAL" clId="{66BE141A-A1DE-4B31-80B0-A62AA46EDE1F}" dt="2023-08-14T12:41:29.223" v="3250" actId="478"/>
          <ac:picMkLst>
            <pc:docMk/>
            <pc:sldMk cId="1461165050" sldId="1919"/>
            <ac:picMk id="4" creationId="{2E0C717E-1370-DDA1-FBF5-194548C1A1F2}"/>
          </ac:picMkLst>
        </pc:picChg>
      </pc:sldChg>
      <pc:sldChg chg="modSp mod">
        <pc:chgData name="Yoel Kortick" userId="167978f5-7f40-4909-85d5-d4149554ad4e" providerId="ADAL" clId="{66BE141A-A1DE-4B31-80B0-A62AA46EDE1F}" dt="2023-08-14T14:33:44.359" v="3491" actId="20577"/>
        <pc:sldMkLst>
          <pc:docMk/>
          <pc:sldMk cId="2490229144" sldId="2014"/>
        </pc:sldMkLst>
        <pc:spChg chg="mod">
          <ac:chgData name="Yoel Kortick" userId="167978f5-7f40-4909-85d5-d4149554ad4e" providerId="ADAL" clId="{66BE141A-A1DE-4B31-80B0-A62AA46EDE1F}" dt="2023-08-14T14:33:44.359" v="3491" actId="20577"/>
          <ac:spMkLst>
            <pc:docMk/>
            <pc:sldMk cId="2490229144" sldId="2014"/>
            <ac:spMk id="6" creationId="{130E5CCE-D48C-BAA1-B3BC-A9B4AE88DDE7}"/>
          </ac:spMkLst>
        </pc:spChg>
      </pc:sldChg>
      <pc:sldChg chg="modSp mod">
        <pc:chgData name="Yoel Kortick" userId="167978f5-7f40-4909-85d5-d4149554ad4e" providerId="ADAL" clId="{66BE141A-A1DE-4B31-80B0-A62AA46EDE1F}" dt="2023-08-14T14:35:55.826" v="3749" actId="27636"/>
        <pc:sldMkLst>
          <pc:docMk/>
          <pc:sldMk cId="3691750847" sldId="2016"/>
        </pc:sldMkLst>
        <pc:spChg chg="mod">
          <ac:chgData name="Yoel Kortick" userId="167978f5-7f40-4909-85d5-d4149554ad4e" providerId="ADAL" clId="{66BE141A-A1DE-4B31-80B0-A62AA46EDE1F}" dt="2023-08-14T14:35:55.826" v="3749" actId="27636"/>
          <ac:spMkLst>
            <pc:docMk/>
            <pc:sldMk cId="3691750847" sldId="2016"/>
            <ac:spMk id="6" creationId="{130E5CCE-D48C-BAA1-B3BC-A9B4AE88DDE7}"/>
          </ac:spMkLst>
        </pc:spChg>
      </pc:sldChg>
      <pc:sldChg chg="addSp delSp modSp mod">
        <pc:chgData name="Yoel Kortick" userId="167978f5-7f40-4909-85d5-d4149554ad4e" providerId="ADAL" clId="{66BE141A-A1DE-4B31-80B0-A62AA46EDE1F}" dt="2023-08-17T03:53:52.502" v="4255" actId="208"/>
        <pc:sldMkLst>
          <pc:docMk/>
          <pc:sldMk cId="4271970353" sldId="2017"/>
        </pc:sldMkLst>
        <pc:spChg chg="mod">
          <ac:chgData name="Yoel Kortick" userId="167978f5-7f40-4909-85d5-d4149554ad4e" providerId="ADAL" clId="{66BE141A-A1DE-4B31-80B0-A62AA46EDE1F}" dt="2023-08-14T12:09:01.445" v="2066"/>
          <ac:spMkLst>
            <pc:docMk/>
            <pc:sldMk cId="4271970353" sldId="2017"/>
            <ac:spMk id="3" creationId="{4FC18B40-6547-41EC-8A0E-1C8F40E0A42F}"/>
          </ac:spMkLst>
        </pc:spChg>
        <pc:spChg chg="del mod">
          <ac:chgData name="Yoel Kortick" userId="167978f5-7f40-4909-85d5-d4149554ad4e" providerId="ADAL" clId="{66BE141A-A1DE-4B31-80B0-A62AA46EDE1F}" dt="2023-08-14T07:57:59.821" v="88" actId="478"/>
          <ac:spMkLst>
            <pc:docMk/>
            <pc:sldMk cId="4271970353" sldId="2017"/>
            <ac:spMk id="4" creationId="{7B580EA5-34C1-9BF6-0D86-933DFB40C924}"/>
          </ac:spMkLst>
        </pc:spChg>
        <pc:spChg chg="mod">
          <ac:chgData name="Yoel Kortick" userId="167978f5-7f40-4909-85d5-d4149554ad4e" providerId="ADAL" clId="{66BE141A-A1DE-4B31-80B0-A62AA46EDE1F}" dt="2023-08-17T03:52:16.807" v="4245"/>
          <ac:spMkLst>
            <pc:docMk/>
            <pc:sldMk cId="4271970353" sldId="2017"/>
            <ac:spMk id="6" creationId="{130E5CCE-D48C-BAA1-B3BC-A9B4AE88DDE7}"/>
          </ac:spMkLst>
        </pc:spChg>
        <pc:spChg chg="del">
          <ac:chgData name="Yoel Kortick" userId="167978f5-7f40-4909-85d5-d4149554ad4e" providerId="ADAL" clId="{66BE141A-A1DE-4B31-80B0-A62AA46EDE1F}" dt="2023-08-14T07:57:58.702" v="87" actId="478"/>
          <ac:spMkLst>
            <pc:docMk/>
            <pc:sldMk cId="4271970353" sldId="2017"/>
            <ac:spMk id="9" creationId="{250FD88B-1271-C90B-2A75-D7E3CABED605}"/>
          </ac:spMkLst>
        </pc:spChg>
        <pc:picChg chg="add mod">
          <ac:chgData name="Yoel Kortick" userId="167978f5-7f40-4909-85d5-d4149554ad4e" providerId="ADAL" clId="{66BE141A-A1DE-4B31-80B0-A62AA46EDE1F}" dt="2023-08-17T03:53:52.502" v="4255" actId="208"/>
          <ac:picMkLst>
            <pc:docMk/>
            <pc:sldMk cId="4271970353" sldId="2017"/>
            <ac:picMk id="4" creationId="{770EFFC3-2041-57E0-6461-29DC46D99ABC}"/>
          </ac:picMkLst>
        </pc:picChg>
        <pc:picChg chg="add del mod ord">
          <ac:chgData name="Yoel Kortick" userId="167978f5-7f40-4909-85d5-d4149554ad4e" providerId="ADAL" clId="{66BE141A-A1DE-4B31-80B0-A62AA46EDE1F}" dt="2023-08-17T03:53:47.285" v="4246" actId="478"/>
          <ac:picMkLst>
            <pc:docMk/>
            <pc:sldMk cId="4271970353" sldId="2017"/>
            <ac:picMk id="5" creationId="{19799995-47ED-ADDF-D536-2111CC539106}"/>
          </ac:picMkLst>
        </pc:picChg>
        <pc:picChg chg="add del mod ord">
          <ac:chgData name="Yoel Kortick" userId="167978f5-7f40-4909-85d5-d4149554ad4e" providerId="ADAL" clId="{66BE141A-A1DE-4B31-80B0-A62AA46EDE1F}" dt="2023-08-13T08:55:39.381" v="30" actId="22"/>
          <ac:picMkLst>
            <pc:docMk/>
            <pc:sldMk cId="4271970353" sldId="2017"/>
            <ac:picMk id="5" creationId="{93C22C83-5FFF-852D-8786-018028AAAAB7}"/>
          </ac:picMkLst>
        </pc:picChg>
        <pc:picChg chg="add del mod">
          <ac:chgData name="Yoel Kortick" userId="167978f5-7f40-4909-85d5-d4149554ad4e" providerId="ADAL" clId="{66BE141A-A1DE-4B31-80B0-A62AA46EDE1F}" dt="2023-08-14T07:57:48.977" v="84" actId="478"/>
          <ac:picMkLst>
            <pc:docMk/>
            <pc:sldMk cId="4271970353" sldId="2017"/>
            <ac:picMk id="8" creationId="{EBEEA043-7405-E385-349A-353497DD834A}"/>
          </ac:picMkLst>
        </pc:picChg>
        <pc:cxnChg chg="del">
          <ac:chgData name="Yoel Kortick" userId="167978f5-7f40-4909-85d5-d4149554ad4e" providerId="ADAL" clId="{66BE141A-A1DE-4B31-80B0-A62AA46EDE1F}" dt="2023-08-14T07:57:54.381" v="85" actId="478"/>
          <ac:cxnSpMkLst>
            <pc:docMk/>
            <pc:sldMk cId="4271970353" sldId="2017"/>
            <ac:cxnSpMk id="10" creationId="{E7B50782-0A2C-560F-7BEA-9C1AA53008DE}"/>
          </ac:cxnSpMkLst>
        </pc:cxnChg>
      </pc:sldChg>
      <pc:sldChg chg="modSp mod">
        <pc:chgData name="Yoel Kortick" userId="167978f5-7f40-4909-85d5-d4149554ad4e" providerId="ADAL" clId="{66BE141A-A1DE-4B31-80B0-A62AA46EDE1F}" dt="2023-08-14T12:08:55.819" v="2065"/>
        <pc:sldMkLst>
          <pc:docMk/>
          <pc:sldMk cId="701698972" sldId="2018"/>
        </pc:sldMkLst>
        <pc:spChg chg="mod">
          <ac:chgData name="Yoel Kortick" userId="167978f5-7f40-4909-85d5-d4149554ad4e" providerId="ADAL" clId="{66BE141A-A1DE-4B31-80B0-A62AA46EDE1F}" dt="2023-08-14T12:08:55.819" v="2065"/>
          <ac:spMkLst>
            <pc:docMk/>
            <pc:sldMk cId="701698972" sldId="2018"/>
            <ac:spMk id="3" creationId="{440E2C51-CB70-4EE1-8E6B-DADCB74DEC44}"/>
          </ac:spMkLst>
        </pc:spChg>
      </pc:sldChg>
      <pc:sldChg chg="del">
        <pc:chgData name="Yoel Kortick" userId="167978f5-7f40-4909-85d5-d4149554ad4e" providerId="ADAL" clId="{66BE141A-A1DE-4B31-80B0-A62AA46EDE1F}" dt="2023-08-14T08:19:49.603" v="129" actId="47"/>
        <pc:sldMkLst>
          <pc:docMk/>
          <pc:sldMk cId="244357355" sldId="2019"/>
        </pc:sldMkLst>
      </pc:sldChg>
      <pc:sldChg chg="addSp modSp mod">
        <pc:chgData name="Yoel Kortick" userId="167978f5-7f40-4909-85d5-d4149554ad4e" providerId="ADAL" clId="{66BE141A-A1DE-4B31-80B0-A62AA46EDE1F}" dt="2023-08-14T14:39:32.498" v="3798" actId="1037"/>
        <pc:sldMkLst>
          <pc:docMk/>
          <pc:sldMk cId="891780606" sldId="2020"/>
        </pc:sldMkLst>
        <pc:spChg chg="mod">
          <ac:chgData name="Yoel Kortick" userId="167978f5-7f40-4909-85d5-d4149554ad4e" providerId="ADAL" clId="{66BE141A-A1DE-4B31-80B0-A62AA46EDE1F}" dt="2023-08-14T12:37:51.118" v="3100" actId="27636"/>
          <ac:spMkLst>
            <pc:docMk/>
            <pc:sldMk cId="891780606" sldId="2020"/>
            <ac:spMk id="3" creationId="{4FC18B40-6547-41EC-8A0E-1C8F40E0A42F}"/>
          </ac:spMkLst>
        </pc:spChg>
        <pc:spChg chg="mod">
          <ac:chgData name="Yoel Kortick" userId="167978f5-7f40-4909-85d5-d4149554ad4e" providerId="ADAL" clId="{66BE141A-A1DE-4B31-80B0-A62AA46EDE1F}" dt="2023-08-14T14:38:56.704" v="3773" actId="1076"/>
          <ac:spMkLst>
            <pc:docMk/>
            <pc:sldMk cId="891780606" sldId="2020"/>
            <ac:spMk id="6" creationId="{130E5CCE-D48C-BAA1-B3BC-A9B4AE88DDE7}"/>
          </ac:spMkLst>
        </pc:spChg>
        <pc:picChg chg="add mod">
          <ac:chgData name="Yoel Kortick" userId="167978f5-7f40-4909-85d5-d4149554ad4e" providerId="ADAL" clId="{66BE141A-A1DE-4B31-80B0-A62AA46EDE1F}" dt="2023-08-14T14:39:32.498" v="3798" actId="1037"/>
          <ac:picMkLst>
            <pc:docMk/>
            <pc:sldMk cId="891780606" sldId="2020"/>
            <ac:picMk id="4" creationId="{0C086993-A2DF-3CC2-A0C5-F78DCEC9275A}"/>
          </ac:picMkLst>
        </pc:picChg>
        <pc:picChg chg="mod">
          <ac:chgData name="Yoel Kortick" userId="167978f5-7f40-4909-85d5-d4149554ad4e" providerId="ADAL" clId="{66BE141A-A1DE-4B31-80B0-A62AA46EDE1F}" dt="2023-08-14T14:39:04.239" v="3775" actId="1076"/>
          <ac:picMkLst>
            <pc:docMk/>
            <pc:sldMk cId="891780606" sldId="2020"/>
            <ac:picMk id="8" creationId="{D2632492-5C6E-4F2A-BDDD-6E178EE1AEFB}"/>
          </ac:picMkLst>
        </pc:picChg>
      </pc:sldChg>
      <pc:sldChg chg="addSp delSp modSp mod">
        <pc:chgData name="Yoel Kortick" userId="167978f5-7f40-4909-85d5-d4149554ad4e" providerId="ADAL" clId="{66BE141A-A1DE-4B31-80B0-A62AA46EDE1F}" dt="2023-08-14T14:42:28.635" v="3986" actId="1036"/>
        <pc:sldMkLst>
          <pc:docMk/>
          <pc:sldMk cId="752770780" sldId="2021"/>
        </pc:sldMkLst>
        <pc:spChg chg="mod">
          <ac:chgData name="Yoel Kortick" userId="167978f5-7f40-4909-85d5-d4149554ad4e" providerId="ADAL" clId="{66BE141A-A1DE-4B31-80B0-A62AA46EDE1F}" dt="2023-08-14T12:37:51.137" v="3102" actId="27636"/>
          <ac:spMkLst>
            <pc:docMk/>
            <pc:sldMk cId="752770780" sldId="2021"/>
            <ac:spMk id="3" creationId="{4FC18B40-6547-41EC-8A0E-1C8F40E0A42F}"/>
          </ac:spMkLst>
        </pc:spChg>
        <pc:spChg chg="mod">
          <ac:chgData name="Yoel Kortick" userId="167978f5-7f40-4909-85d5-d4149554ad4e" providerId="ADAL" clId="{66BE141A-A1DE-4B31-80B0-A62AA46EDE1F}" dt="2023-08-14T09:15:45.648" v="1369" actId="27636"/>
          <ac:spMkLst>
            <pc:docMk/>
            <pc:sldMk cId="752770780" sldId="2021"/>
            <ac:spMk id="6" creationId="{130E5CCE-D48C-BAA1-B3BC-A9B4AE88DDE7}"/>
          </ac:spMkLst>
        </pc:spChg>
        <pc:picChg chg="add mod">
          <ac:chgData name="Yoel Kortick" userId="167978f5-7f40-4909-85d5-d4149554ad4e" providerId="ADAL" clId="{66BE141A-A1DE-4B31-80B0-A62AA46EDE1F}" dt="2023-08-14T09:16:28.666" v="1385" actId="208"/>
          <ac:picMkLst>
            <pc:docMk/>
            <pc:sldMk cId="752770780" sldId="2021"/>
            <ac:picMk id="4" creationId="{6497F31C-8DBF-45E2-1978-440E13796D1E}"/>
          </ac:picMkLst>
        </pc:picChg>
        <pc:picChg chg="add mod">
          <ac:chgData name="Yoel Kortick" userId="167978f5-7f40-4909-85d5-d4149554ad4e" providerId="ADAL" clId="{66BE141A-A1DE-4B31-80B0-A62AA46EDE1F}" dt="2023-08-14T14:42:28.635" v="3986" actId="1036"/>
          <ac:picMkLst>
            <pc:docMk/>
            <pc:sldMk cId="752770780" sldId="2021"/>
            <ac:picMk id="5" creationId="{D3CDE548-AA76-5B2E-E1DA-334401D19659}"/>
          </ac:picMkLst>
        </pc:picChg>
        <pc:picChg chg="del">
          <ac:chgData name="Yoel Kortick" userId="167978f5-7f40-4909-85d5-d4149554ad4e" providerId="ADAL" clId="{66BE141A-A1DE-4B31-80B0-A62AA46EDE1F}" dt="2023-08-14T09:16:21.959" v="1370" actId="478"/>
          <ac:picMkLst>
            <pc:docMk/>
            <pc:sldMk cId="752770780" sldId="2021"/>
            <ac:picMk id="5" creationId="{D8FF93FC-BD1C-F1CB-03A6-0B065C5B4D66}"/>
          </ac:picMkLst>
        </pc:picChg>
      </pc:sldChg>
      <pc:sldChg chg="addSp delSp modSp mod ord">
        <pc:chgData name="Yoel Kortick" userId="167978f5-7f40-4909-85d5-d4149554ad4e" providerId="ADAL" clId="{66BE141A-A1DE-4B31-80B0-A62AA46EDE1F}" dt="2023-08-14T14:38:45.152" v="3772" actId="1038"/>
        <pc:sldMkLst>
          <pc:docMk/>
          <pc:sldMk cId="3926731884" sldId="2022"/>
        </pc:sldMkLst>
        <pc:spChg chg="mod">
          <ac:chgData name="Yoel Kortick" userId="167978f5-7f40-4909-85d5-d4149554ad4e" providerId="ADAL" clId="{66BE141A-A1DE-4B31-80B0-A62AA46EDE1F}" dt="2023-08-14T12:37:51.118" v="3099" actId="27636"/>
          <ac:spMkLst>
            <pc:docMk/>
            <pc:sldMk cId="3926731884" sldId="2022"/>
            <ac:spMk id="3" creationId="{4FC18B40-6547-41EC-8A0E-1C8F40E0A42F}"/>
          </ac:spMkLst>
        </pc:spChg>
        <pc:spChg chg="mod">
          <ac:chgData name="Yoel Kortick" userId="167978f5-7f40-4909-85d5-d4149554ad4e" providerId="ADAL" clId="{66BE141A-A1DE-4B31-80B0-A62AA46EDE1F}" dt="2023-08-14T09:15:16.035" v="1360" actId="6549"/>
          <ac:spMkLst>
            <pc:docMk/>
            <pc:sldMk cId="3926731884" sldId="2022"/>
            <ac:spMk id="6" creationId="{130E5CCE-D48C-BAA1-B3BC-A9B4AE88DDE7}"/>
          </ac:spMkLst>
        </pc:spChg>
        <pc:spChg chg="add mod">
          <ac:chgData name="Yoel Kortick" userId="167978f5-7f40-4909-85d5-d4149554ad4e" providerId="ADAL" clId="{66BE141A-A1DE-4B31-80B0-A62AA46EDE1F}" dt="2023-08-14T09:08:18.553" v="1185" actId="207"/>
          <ac:spMkLst>
            <pc:docMk/>
            <pc:sldMk cId="3926731884" sldId="2022"/>
            <ac:spMk id="7" creationId="{EE3A74B5-1C2B-B546-C73C-340D86027C24}"/>
          </ac:spMkLst>
        </pc:spChg>
        <pc:spChg chg="add del">
          <ac:chgData name="Yoel Kortick" userId="167978f5-7f40-4909-85d5-d4149554ad4e" providerId="ADAL" clId="{66BE141A-A1DE-4B31-80B0-A62AA46EDE1F}" dt="2023-08-14T09:06:14.957" v="1166" actId="11529"/>
          <ac:spMkLst>
            <pc:docMk/>
            <pc:sldMk cId="3926731884" sldId="2022"/>
            <ac:spMk id="8" creationId="{1EAF4CB0-1696-F0E7-0735-BEF4120C0886}"/>
          </ac:spMkLst>
        </pc:spChg>
        <pc:picChg chg="del">
          <ac:chgData name="Yoel Kortick" userId="167978f5-7f40-4909-85d5-d4149554ad4e" providerId="ADAL" clId="{66BE141A-A1DE-4B31-80B0-A62AA46EDE1F}" dt="2023-08-14T09:05:42.726" v="1117" actId="478"/>
          <ac:picMkLst>
            <pc:docMk/>
            <pc:sldMk cId="3926731884" sldId="2022"/>
            <ac:picMk id="4" creationId="{01C5CF93-AF58-12C2-8453-14BC520E889E}"/>
          </ac:picMkLst>
        </pc:picChg>
        <pc:picChg chg="add mod">
          <ac:chgData name="Yoel Kortick" userId="167978f5-7f40-4909-85d5-d4149554ad4e" providerId="ADAL" clId="{66BE141A-A1DE-4B31-80B0-A62AA46EDE1F}" dt="2023-08-14T14:38:45.152" v="3772" actId="1038"/>
          <ac:picMkLst>
            <pc:docMk/>
            <pc:sldMk cId="3926731884" sldId="2022"/>
            <ac:picMk id="4" creationId="{207AA5F2-C1F6-A74A-E51D-42DD2F8E657C}"/>
          </ac:picMkLst>
        </pc:picChg>
        <pc:picChg chg="add mod">
          <ac:chgData name="Yoel Kortick" userId="167978f5-7f40-4909-85d5-d4149554ad4e" providerId="ADAL" clId="{66BE141A-A1DE-4B31-80B0-A62AA46EDE1F}" dt="2023-08-14T09:05:45.771" v="1119" actId="208"/>
          <ac:picMkLst>
            <pc:docMk/>
            <pc:sldMk cId="3926731884" sldId="2022"/>
            <ac:picMk id="5" creationId="{E1F0C839-95DB-4534-2E3A-72397437E411}"/>
          </ac:picMkLst>
        </pc:picChg>
        <pc:cxnChg chg="add mod">
          <ac:chgData name="Yoel Kortick" userId="167978f5-7f40-4909-85d5-d4149554ad4e" providerId="ADAL" clId="{66BE141A-A1DE-4B31-80B0-A62AA46EDE1F}" dt="2023-08-14T09:06:43.354" v="1174"/>
          <ac:cxnSpMkLst>
            <pc:docMk/>
            <pc:sldMk cId="3926731884" sldId="2022"/>
            <ac:cxnSpMk id="10" creationId="{F0E05FE5-33D0-C3A6-813B-1CC76EF5A472}"/>
          </ac:cxnSpMkLst>
        </pc:cxnChg>
        <pc:cxnChg chg="add mod">
          <ac:chgData name="Yoel Kortick" userId="167978f5-7f40-4909-85d5-d4149554ad4e" providerId="ADAL" clId="{66BE141A-A1DE-4B31-80B0-A62AA46EDE1F}" dt="2023-08-14T09:06:47.629" v="1181" actId="1038"/>
          <ac:cxnSpMkLst>
            <pc:docMk/>
            <pc:sldMk cId="3926731884" sldId="2022"/>
            <ac:cxnSpMk id="13" creationId="{206019CC-70C0-545D-F8F6-7FE0A6D44BA4}"/>
          </ac:cxnSpMkLst>
        </pc:cxnChg>
      </pc:sldChg>
      <pc:sldChg chg="addSp modSp mod">
        <pc:chgData name="Yoel Kortick" userId="167978f5-7f40-4909-85d5-d4149554ad4e" providerId="ADAL" clId="{66BE141A-A1DE-4B31-80B0-A62AA46EDE1F}" dt="2023-08-14T14:43:14.961" v="4028" actId="1036"/>
        <pc:sldMkLst>
          <pc:docMk/>
          <pc:sldMk cId="3308425175" sldId="2023"/>
        </pc:sldMkLst>
        <pc:spChg chg="mod">
          <ac:chgData name="Yoel Kortick" userId="167978f5-7f40-4909-85d5-d4149554ad4e" providerId="ADAL" clId="{66BE141A-A1DE-4B31-80B0-A62AA46EDE1F}" dt="2023-08-14T12:37:51.148" v="3104" actId="27636"/>
          <ac:spMkLst>
            <pc:docMk/>
            <pc:sldMk cId="3308425175" sldId="2023"/>
            <ac:spMk id="3" creationId="{4FC18B40-6547-41EC-8A0E-1C8F40E0A42F}"/>
          </ac:spMkLst>
        </pc:spChg>
        <pc:spChg chg="mod">
          <ac:chgData name="Yoel Kortick" userId="167978f5-7f40-4909-85d5-d4149554ad4e" providerId="ADAL" clId="{66BE141A-A1DE-4B31-80B0-A62AA46EDE1F}" dt="2023-08-14T09:16:51.110" v="1391" actId="6549"/>
          <ac:spMkLst>
            <pc:docMk/>
            <pc:sldMk cId="3308425175" sldId="2023"/>
            <ac:spMk id="6" creationId="{130E5CCE-D48C-BAA1-B3BC-A9B4AE88DDE7}"/>
          </ac:spMkLst>
        </pc:spChg>
        <pc:picChg chg="add mod">
          <ac:chgData name="Yoel Kortick" userId="167978f5-7f40-4909-85d5-d4149554ad4e" providerId="ADAL" clId="{66BE141A-A1DE-4B31-80B0-A62AA46EDE1F}" dt="2023-08-14T14:43:14.961" v="4028" actId="1036"/>
          <ac:picMkLst>
            <pc:docMk/>
            <pc:sldMk cId="3308425175" sldId="2023"/>
            <ac:picMk id="4" creationId="{0575DEDC-97E8-5A32-87E8-91BABD4567AA}"/>
          </ac:picMkLst>
        </pc:picChg>
        <pc:picChg chg="mod">
          <ac:chgData name="Yoel Kortick" userId="167978f5-7f40-4909-85d5-d4149554ad4e" providerId="ADAL" clId="{66BE141A-A1DE-4B31-80B0-A62AA46EDE1F}" dt="2023-08-14T14:43:09.364" v="4013" actId="1036"/>
          <ac:picMkLst>
            <pc:docMk/>
            <pc:sldMk cId="3308425175" sldId="2023"/>
            <ac:picMk id="5" creationId="{EF8900BF-1E80-5CB7-BAFF-72C2C4233C47}"/>
          </ac:picMkLst>
        </pc:picChg>
      </pc:sldChg>
      <pc:sldChg chg="del">
        <pc:chgData name="Yoel Kortick" userId="167978f5-7f40-4909-85d5-d4149554ad4e" providerId="ADAL" clId="{66BE141A-A1DE-4B31-80B0-A62AA46EDE1F}" dt="2023-08-14T09:04:40.416" v="1115" actId="47"/>
        <pc:sldMkLst>
          <pc:docMk/>
          <pc:sldMk cId="3141949654" sldId="2024"/>
        </pc:sldMkLst>
      </pc:sldChg>
      <pc:sldChg chg="addSp delSp modSp mod ord">
        <pc:chgData name="Yoel Kortick" userId="167978f5-7f40-4909-85d5-d4149554ad4e" providerId="ADAL" clId="{66BE141A-A1DE-4B31-80B0-A62AA46EDE1F}" dt="2023-08-14T14:45:26.070" v="4164" actId="1037"/>
        <pc:sldMkLst>
          <pc:docMk/>
          <pc:sldMk cId="1243384775" sldId="2025"/>
        </pc:sldMkLst>
        <pc:spChg chg="add mod">
          <ac:chgData name="Yoel Kortick" userId="167978f5-7f40-4909-85d5-d4149554ad4e" providerId="ADAL" clId="{66BE141A-A1DE-4B31-80B0-A62AA46EDE1F}" dt="2023-08-14T14:45:17.900" v="4145" actId="1036"/>
          <ac:spMkLst>
            <pc:docMk/>
            <pc:sldMk cId="1243384775" sldId="2025"/>
            <ac:spMk id="2" creationId="{57CAC937-2577-0120-EA04-7427469B3046}"/>
          </ac:spMkLst>
        </pc:spChg>
        <pc:spChg chg="mod">
          <ac:chgData name="Yoel Kortick" userId="167978f5-7f40-4909-85d5-d4149554ad4e" providerId="ADAL" clId="{66BE141A-A1DE-4B31-80B0-A62AA46EDE1F}" dt="2023-08-14T12:37:51.178" v="3109" actId="27636"/>
          <ac:spMkLst>
            <pc:docMk/>
            <pc:sldMk cId="1243384775" sldId="2025"/>
            <ac:spMk id="3" creationId="{4FC18B40-6547-41EC-8A0E-1C8F40E0A42F}"/>
          </ac:spMkLst>
        </pc:spChg>
        <pc:spChg chg="mod">
          <ac:chgData name="Yoel Kortick" userId="167978f5-7f40-4909-85d5-d4149554ad4e" providerId="ADAL" clId="{66BE141A-A1DE-4B31-80B0-A62AA46EDE1F}" dt="2023-08-14T09:19:03.244" v="1421" actId="27636"/>
          <ac:spMkLst>
            <pc:docMk/>
            <pc:sldMk cId="1243384775" sldId="2025"/>
            <ac:spMk id="6" creationId="{130E5CCE-D48C-BAA1-B3BC-A9B4AE88DDE7}"/>
          </ac:spMkLst>
        </pc:spChg>
        <pc:picChg chg="del">
          <ac:chgData name="Yoel Kortick" userId="167978f5-7f40-4909-85d5-d4149554ad4e" providerId="ADAL" clId="{66BE141A-A1DE-4B31-80B0-A62AA46EDE1F}" dt="2023-08-14T09:19:07.096" v="1423" actId="478"/>
          <ac:picMkLst>
            <pc:docMk/>
            <pc:sldMk cId="1243384775" sldId="2025"/>
            <ac:picMk id="5" creationId="{C0E810B6-6DB0-BDF8-8D25-A5AF25B157F4}"/>
          </ac:picMkLst>
        </pc:picChg>
        <pc:picChg chg="add mod">
          <ac:chgData name="Yoel Kortick" userId="167978f5-7f40-4909-85d5-d4149554ad4e" providerId="ADAL" clId="{66BE141A-A1DE-4B31-80B0-A62AA46EDE1F}" dt="2023-08-14T14:45:26.070" v="4164" actId="1037"/>
          <ac:picMkLst>
            <pc:docMk/>
            <pc:sldMk cId="1243384775" sldId="2025"/>
            <ac:picMk id="8" creationId="{1867C35F-8F7D-027A-98C9-6C49C3F58498}"/>
          </ac:picMkLst>
        </pc:picChg>
        <pc:picChg chg="add mod ord">
          <ac:chgData name="Yoel Kortick" userId="167978f5-7f40-4909-85d5-d4149554ad4e" providerId="ADAL" clId="{66BE141A-A1DE-4B31-80B0-A62AA46EDE1F}" dt="2023-08-14T14:45:17.900" v="4145" actId="1036"/>
          <ac:picMkLst>
            <pc:docMk/>
            <pc:sldMk cId="1243384775" sldId="2025"/>
            <ac:picMk id="9" creationId="{4EAB645E-488A-AC48-A3EE-0637A829BCC0}"/>
          </ac:picMkLst>
        </pc:picChg>
        <pc:cxnChg chg="add mod">
          <ac:chgData name="Yoel Kortick" userId="167978f5-7f40-4909-85d5-d4149554ad4e" providerId="ADAL" clId="{66BE141A-A1DE-4B31-80B0-A62AA46EDE1F}" dt="2023-08-14T14:45:17.900" v="4145" actId="1036"/>
          <ac:cxnSpMkLst>
            <pc:docMk/>
            <pc:sldMk cId="1243384775" sldId="2025"/>
            <ac:cxnSpMk id="4" creationId="{23048E22-A7EA-354E-122C-60E7DA3F973B}"/>
          </ac:cxnSpMkLst>
        </pc:cxnChg>
        <pc:cxnChg chg="add mod">
          <ac:chgData name="Yoel Kortick" userId="167978f5-7f40-4909-85d5-d4149554ad4e" providerId="ADAL" clId="{66BE141A-A1DE-4B31-80B0-A62AA46EDE1F}" dt="2023-08-14T14:45:17.900" v="4145" actId="1036"/>
          <ac:cxnSpMkLst>
            <pc:docMk/>
            <pc:sldMk cId="1243384775" sldId="2025"/>
            <ac:cxnSpMk id="7" creationId="{39ACD60B-A13F-1AF6-4EF4-0FBF17F2CDFC}"/>
          </ac:cxnSpMkLst>
        </pc:cxnChg>
      </pc:sldChg>
      <pc:sldChg chg="addSp modSp mod ord">
        <pc:chgData name="Yoel Kortick" userId="167978f5-7f40-4909-85d5-d4149554ad4e" providerId="ADAL" clId="{66BE141A-A1DE-4B31-80B0-A62AA46EDE1F}" dt="2023-08-14T14:44:41.613" v="4119" actId="1036"/>
        <pc:sldMkLst>
          <pc:docMk/>
          <pc:sldMk cId="3263689484" sldId="2026"/>
        </pc:sldMkLst>
        <pc:spChg chg="mod">
          <ac:chgData name="Yoel Kortick" userId="167978f5-7f40-4909-85d5-d4149554ad4e" providerId="ADAL" clId="{66BE141A-A1DE-4B31-80B0-A62AA46EDE1F}" dt="2023-08-14T12:37:51.168" v="3107" actId="27636"/>
          <ac:spMkLst>
            <pc:docMk/>
            <pc:sldMk cId="3263689484" sldId="2026"/>
            <ac:spMk id="3" creationId="{4FC18B40-6547-41EC-8A0E-1C8F40E0A42F}"/>
          </ac:spMkLst>
        </pc:spChg>
        <pc:spChg chg="mod">
          <ac:chgData name="Yoel Kortick" userId="167978f5-7f40-4909-85d5-d4149554ad4e" providerId="ADAL" clId="{66BE141A-A1DE-4B31-80B0-A62AA46EDE1F}" dt="2023-08-14T09:18:26.656" v="1411" actId="6549"/>
          <ac:spMkLst>
            <pc:docMk/>
            <pc:sldMk cId="3263689484" sldId="2026"/>
            <ac:spMk id="6" creationId="{130E5CCE-D48C-BAA1-B3BC-A9B4AE88DDE7}"/>
          </ac:spMkLst>
        </pc:spChg>
        <pc:picChg chg="mod">
          <ac:chgData name="Yoel Kortick" userId="167978f5-7f40-4909-85d5-d4149554ad4e" providerId="ADAL" clId="{66BE141A-A1DE-4B31-80B0-A62AA46EDE1F}" dt="2023-08-14T14:44:35.639" v="4104" actId="1036"/>
          <ac:picMkLst>
            <pc:docMk/>
            <pc:sldMk cId="3263689484" sldId="2026"/>
            <ac:picMk id="4" creationId="{22BA7811-483A-8DD4-141B-942CEBF9857A}"/>
          </ac:picMkLst>
        </pc:picChg>
        <pc:picChg chg="add mod">
          <ac:chgData name="Yoel Kortick" userId="167978f5-7f40-4909-85d5-d4149554ad4e" providerId="ADAL" clId="{66BE141A-A1DE-4B31-80B0-A62AA46EDE1F}" dt="2023-08-14T14:44:41.613" v="4119" actId="1036"/>
          <ac:picMkLst>
            <pc:docMk/>
            <pc:sldMk cId="3263689484" sldId="2026"/>
            <ac:picMk id="5" creationId="{090911A2-3E4C-BBBB-EEB1-7096F4E3BD80}"/>
          </ac:picMkLst>
        </pc:picChg>
      </pc:sldChg>
      <pc:sldChg chg="del">
        <pc:chgData name="Yoel Kortick" userId="167978f5-7f40-4909-85d5-d4149554ad4e" providerId="ADAL" clId="{66BE141A-A1DE-4B31-80B0-A62AA46EDE1F}" dt="2023-08-14T09:04:41.183" v="1116" actId="47"/>
        <pc:sldMkLst>
          <pc:docMk/>
          <pc:sldMk cId="4070053920" sldId="2027"/>
        </pc:sldMkLst>
      </pc:sldChg>
      <pc:sldChg chg="addSp delSp modSp mod ord">
        <pc:chgData name="Yoel Kortick" userId="167978f5-7f40-4909-85d5-d4149554ad4e" providerId="ADAL" clId="{66BE141A-A1DE-4B31-80B0-A62AA46EDE1F}" dt="2023-08-14T14:46:03.358" v="4211" actId="1036"/>
        <pc:sldMkLst>
          <pc:docMk/>
          <pc:sldMk cId="506966938" sldId="2028"/>
        </pc:sldMkLst>
        <pc:spChg chg="add mod">
          <ac:chgData name="Yoel Kortick" userId="167978f5-7f40-4909-85d5-d4149554ad4e" providerId="ADAL" clId="{66BE141A-A1DE-4B31-80B0-A62AA46EDE1F}" dt="2023-08-14T14:45:57.741" v="4194" actId="1036"/>
          <ac:spMkLst>
            <pc:docMk/>
            <pc:sldMk cId="506966938" sldId="2028"/>
            <ac:spMk id="2" creationId="{2A08CEDF-8AA9-CF53-5153-0B7C774AEA3B}"/>
          </ac:spMkLst>
        </pc:spChg>
        <pc:spChg chg="mod">
          <ac:chgData name="Yoel Kortick" userId="167978f5-7f40-4909-85d5-d4149554ad4e" providerId="ADAL" clId="{66BE141A-A1DE-4B31-80B0-A62AA46EDE1F}" dt="2023-08-14T12:37:51.189" v="3111" actId="27636"/>
          <ac:spMkLst>
            <pc:docMk/>
            <pc:sldMk cId="506966938" sldId="2028"/>
            <ac:spMk id="3" creationId="{4FC18B40-6547-41EC-8A0E-1C8F40E0A42F}"/>
          </ac:spMkLst>
        </pc:spChg>
        <pc:spChg chg="mod">
          <ac:chgData name="Yoel Kortick" userId="167978f5-7f40-4909-85d5-d4149554ad4e" providerId="ADAL" clId="{66BE141A-A1DE-4B31-80B0-A62AA46EDE1F}" dt="2023-08-14T09:20:05.752" v="1436" actId="27636"/>
          <ac:spMkLst>
            <pc:docMk/>
            <pc:sldMk cId="506966938" sldId="2028"/>
            <ac:spMk id="6" creationId="{130E5CCE-D48C-BAA1-B3BC-A9B4AE88DDE7}"/>
          </ac:spMkLst>
        </pc:spChg>
        <pc:picChg chg="add mod ord">
          <ac:chgData name="Yoel Kortick" userId="167978f5-7f40-4909-85d5-d4149554ad4e" providerId="ADAL" clId="{66BE141A-A1DE-4B31-80B0-A62AA46EDE1F}" dt="2023-08-14T14:45:57.741" v="4194" actId="1036"/>
          <ac:picMkLst>
            <pc:docMk/>
            <pc:sldMk cId="506966938" sldId="2028"/>
            <ac:picMk id="8" creationId="{9CF05CA8-5AB1-F9DE-173A-2CB5BC4EFE8D}"/>
          </ac:picMkLst>
        </pc:picChg>
        <pc:picChg chg="add mod">
          <ac:chgData name="Yoel Kortick" userId="167978f5-7f40-4909-85d5-d4149554ad4e" providerId="ADAL" clId="{66BE141A-A1DE-4B31-80B0-A62AA46EDE1F}" dt="2023-08-14T14:46:03.358" v="4211" actId="1036"/>
          <ac:picMkLst>
            <pc:docMk/>
            <pc:sldMk cId="506966938" sldId="2028"/>
            <ac:picMk id="9" creationId="{180B75C5-30B4-122D-0B9B-FFE22F24BFD9}"/>
          </ac:picMkLst>
        </pc:picChg>
        <pc:picChg chg="del">
          <ac:chgData name="Yoel Kortick" userId="167978f5-7f40-4909-85d5-d4149554ad4e" providerId="ADAL" clId="{66BE141A-A1DE-4B31-80B0-A62AA46EDE1F}" dt="2023-08-14T09:20:31.176" v="1437" actId="478"/>
          <ac:picMkLst>
            <pc:docMk/>
            <pc:sldMk cId="506966938" sldId="2028"/>
            <ac:picMk id="10" creationId="{8414C89B-C307-CAAD-BF33-7722586209BE}"/>
          </ac:picMkLst>
        </pc:picChg>
        <pc:cxnChg chg="add mod">
          <ac:chgData name="Yoel Kortick" userId="167978f5-7f40-4909-85d5-d4149554ad4e" providerId="ADAL" clId="{66BE141A-A1DE-4B31-80B0-A62AA46EDE1F}" dt="2023-08-14T14:45:57.741" v="4194" actId="1036"/>
          <ac:cxnSpMkLst>
            <pc:docMk/>
            <pc:sldMk cId="506966938" sldId="2028"/>
            <ac:cxnSpMk id="4" creationId="{E51E26FF-BD68-3445-5F01-ABF1D8454221}"/>
          </ac:cxnSpMkLst>
        </pc:cxnChg>
        <pc:cxnChg chg="add mod">
          <ac:chgData name="Yoel Kortick" userId="167978f5-7f40-4909-85d5-d4149554ad4e" providerId="ADAL" clId="{66BE141A-A1DE-4B31-80B0-A62AA46EDE1F}" dt="2023-08-14T14:45:57.741" v="4194" actId="1036"/>
          <ac:cxnSpMkLst>
            <pc:docMk/>
            <pc:sldMk cId="506966938" sldId="2028"/>
            <ac:cxnSpMk id="5" creationId="{36DF907A-6C0D-3DA1-CC41-347A23FD2ADC}"/>
          </ac:cxnSpMkLst>
        </pc:cxnChg>
      </pc:sldChg>
      <pc:sldChg chg="addSp delSp modSp mod ord">
        <pc:chgData name="Yoel Kortick" userId="167978f5-7f40-4909-85d5-d4149554ad4e" providerId="ADAL" clId="{66BE141A-A1DE-4B31-80B0-A62AA46EDE1F}" dt="2023-08-14T14:43:46.462" v="4060" actId="1036"/>
        <pc:sldMkLst>
          <pc:docMk/>
          <pc:sldMk cId="2945234986" sldId="2029"/>
        </pc:sldMkLst>
        <pc:spChg chg="mod">
          <ac:chgData name="Yoel Kortick" userId="167978f5-7f40-4909-85d5-d4149554ad4e" providerId="ADAL" clId="{66BE141A-A1DE-4B31-80B0-A62AA46EDE1F}" dt="2023-08-14T12:37:51.148" v="3105" actId="27636"/>
          <ac:spMkLst>
            <pc:docMk/>
            <pc:sldMk cId="2945234986" sldId="2029"/>
            <ac:spMk id="3" creationId="{4FC18B40-6547-41EC-8A0E-1C8F40E0A42F}"/>
          </ac:spMkLst>
        </pc:spChg>
        <pc:spChg chg="mod">
          <ac:chgData name="Yoel Kortick" userId="167978f5-7f40-4909-85d5-d4149554ad4e" providerId="ADAL" clId="{66BE141A-A1DE-4B31-80B0-A62AA46EDE1F}" dt="2023-08-14T09:18:44.465" v="1416" actId="6549"/>
          <ac:spMkLst>
            <pc:docMk/>
            <pc:sldMk cId="2945234986" sldId="2029"/>
            <ac:spMk id="6" creationId="{130E5CCE-D48C-BAA1-B3BC-A9B4AE88DDE7}"/>
          </ac:spMkLst>
        </pc:spChg>
        <pc:spChg chg="add mod">
          <ac:chgData name="Yoel Kortick" userId="167978f5-7f40-4909-85d5-d4149554ad4e" providerId="ADAL" clId="{66BE141A-A1DE-4B31-80B0-A62AA46EDE1F}" dt="2023-08-14T14:43:38.849" v="4051" actId="1036"/>
          <ac:spMkLst>
            <pc:docMk/>
            <pc:sldMk cId="2945234986" sldId="2029"/>
            <ac:spMk id="9" creationId="{BBCBB987-119C-D8E2-E7A0-90640CB73F77}"/>
          </ac:spMkLst>
        </pc:spChg>
        <pc:picChg chg="del mod">
          <ac:chgData name="Yoel Kortick" userId="167978f5-7f40-4909-85d5-d4149554ad4e" providerId="ADAL" clId="{66BE141A-A1DE-4B31-80B0-A62AA46EDE1F}" dt="2023-08-14T09:17:19.182" v="1392" actId="478"/>
          <ac:picMkLst>
            <pc:docMk/>
            <pc:sldMk cId="2945234986" sldId="2029"/>
            <ac:picMk id="4" creationId="{12C1DC87-AB19-6C84-D220-29AAEF1CD8C0}"/>
          </ac:picMkLst>
        </pc:picChg>
        <pc:picChg chg="add mod">
          <ac:chgData name="Yoel Kortick" userId="167978f5-7f40-4909-85d5-d4149554ad4e" providerId="ADAL" clId="{66BE141A-A1DE-4B31-80B0-A62AA46EDE1F}" dt="2023-08-14T14:43:46.462" v="4060" actId="1036"/>
          <ac:picMkLst>
            <pc:docMk/>
            <pc:sldMk cId="2945234986" sldId="2029"/>
            <ac:picMk id="4" creationId="{2D5FAD80-8FB3-EEFF-213D-5D550851BDC2}"/>
          </ac:picMkLst>
        </pc:picChg>
        <pc:picChg chg="add mod">
          <ac:chgData name="Yoel Kortick" userId="167978f5-7f40-4909-85d5-d4149554ad4e" providerId="ADAL" clId="{66BE141A-A1DE-4B31-80B0-A62AA46EDE1F}" dt="2023-08-14T14:43:41.264" v="4053" actId="1036"/>
          <ac:picMkLst>
            <pc:docMk/>
            <pc:sldMk cId="2945234986" sldId="2029"/>
            <ac:picMk id="5" creationId="{2502E21E-9A61-BEA3-8774-226B90C6F7C3}"/>
          </ac:picMkLst>
        </pc:picChg>
        <pc:picChg chg="add del">
          <ac:chgData name="Yoel Kortick" userId="167978f5-7f40-4909-85d5-d4149554ad4e" providerId="ADAL" clId="{66BE141A-A1DE-4B31-80B0-A62AA46EDE1F}" dt="2023-08-14T09:17:39.237" v="1396" actId="478"/>
          <ac:picMkLst>
            <pc:docMk/>
            <pc:sldMk cId="2945234986" sldId="2029"/>
            <ac:picMk id="8" creationId="{B55562DD-E2BC-B5A3-99D3-3F427BCAFEF7}"/>
          </ac:picMkLst>
        </pc:picChg>
        <pc:cxnChg chg="add mod">
          <ac:chgData name="Yoel Kortick" userId="167978f5-7f40-4909-85d5-d4149554ad4e" providerId="ADAL" clId="{66BE141A-A1DE-4B31-80B0-A62AA46EDE1F}" dt="2023-08-14T14:43:38.849" v="4051" actId="1036"/>
          <ac:cxnSpMkLst>
            <pc:docMk/>
            <pc:sldMk cId="2945234986" sldId="2029"/>
            <ac:cxnSpMk id="10" creationId="{31D351B4-8106-AC9C-9239-2A9FA2D35D39}"/>
          </ac:cxnSpMkLst>
        </pc:cxnChg>
        <pc:cxnChg chg="add mod">
          <ac:chgData name="Yoel Kortick" userId="167978f5-7f40-4909-85d5-d4149554ad4e" providerId="ADAL" clId="{66BE141A-A1DE-4B31-80B0-A62AA46EDE1F}" dt="2023-08-14T14:43:38.849" v="4051" actId="1036"/>
          <ac:cxnSpMkLst>
            <pc:docMk/>
            <pc:sldMk cId="2945234986" sldId="2029"/>
            <ac:cxnSpMk id="11" creationId="{9408F50A-71A5-3065-EE90-9264081A8F51}"/>
          </ac:cxnSpMkLst>
        </pc:cxnChg>
      </pc:sldChg>
      <pc:sldChg chg="modSp mod">
        <pc:chgData name="Yoel Kortick" userId="167978f5-7f40-4909-85d5-d4149554ad4e" providerId="ADAL" clId="{66BE141A-A1DE-4B31-80B0-A62AA46EDE1F}" dt="2023-08-14T12:37:51.208" v="3113" actId="27636"/>
        <pc:sldMkLst>
          <pc:docMk/>
          <pc:sldMk cId="3075535420" sldId="2044"/>
        </pc:sldMkLst>
        <pc:spChg chg="mod">
          <ac:chgData name="Yoel Kortick" userId="167978f5-7f40-4909-85d5-d4149554ad4e" providerId="ADAL" clId="{66BE141A-A1DE-4B31-80B0-A62AA46EDE1F}" dt="2023-08-14T12:17:32.616" v="2116" actId="20577"/>
          <ac:spMkLst>
            <pc:docMk/>
            <pc:sldMk cId="3075535420" sldId="2044"/>
            <ac:spMk id="2" creationId="{EB9F6CE9-E260-B9DE-B6DC-76AA6441E686}"/>
          </ac:spMkLst>
        </pc:spChg>
        <pc:spChg chg="mod">
          <ac:chgData name="Yoel Kortick" userId="167978f5-7f40-4909-85d5-d4149554ad4e" providerId="ADAL" clId="{66BE141A-A1DE-4B31-80B0-A62AA46EDE1F}" dt="2023-08-14T12:37:51.208" v="3113" actId="27636"/>
          <ac:spMkLst>
            <pc:docMk/>
            <pc:sldMk cId="3075535420" sldId="2044"/>
            <ac:spMk id="3" creationId="{4FC18B40-6547-41EC-8A0E-1C8F40E0A42F}"/>
          </ac:spMkLst>
        </pc:spChg>
        <pc:spChg chg="mod">
          <ac:chgData name="Yoel Kortick" userId="167978f5-7f40-4909-85d5-d4149554ad4e" providerId="ADAL" clId="{66BE141A-A1DE-4B31-80B0-A62AA46EDE1F}" dt="2023-08-14T12:17:53.594" v="2117" actId="20577"/>
          <ac:spMkLst>
            <pc:docMk/>
            <pc:sldMk cId="3075535420" sldId="2044"/>
            <ac:spMk id="6" creationId="{130E5CCE-D48C-BAA1-B3BC-A9B4AE88DDE7}"/>
          </ac:spMkLst>
        </pc:spChg>
      </pc:sldChg>
      <pc:sldChg chg="modSp mod">
        <pc:chgData name="Yoel Kortick" userId="167978f5-7f40-4909-85d5-d4149554ad4e" providerId="ADAL" clId="{66BE141A-A1DE-4B31-80B0-A62AA46EDE1F}" dt="2023-08-14T14:47:10.807" v="4233" actId="313"/>
        <pc:sldMkLst>
          <pc:docMk/>
          <pc:sldMk cId="1145290055" sldId="2045"/>
        </pc:sldMkLst>
        <pc:spChg chg="mod">
          <ac:chgData name="Yoel Kortick" userId="167978f5-7f40-4909-85d5-d4149554ad4e" providerId="ADAL" clId="{66BE141A-A1DE-4B31-80B0-A62AA46EDE1F}" dt="2023-08-14T12:37:51.218" v="3114" actId="27636"/>
          <ac:spMkLst>
            <pc:docMk/>
            <pc:sldMk cId="1145290055" sldId="2045"/>
            <ac:spMk id="3" creationId="{4FC18B40-6547-41EC-8A0E-1C8F40E0A42F}"/>
          </ac:spMkLst>
        </pc:spChg>
        <pc:spChg chg="mod">
          <ac:chgData name="Yoel Kortick" userId="167978f5-7f40-4909-85d5-d4149554ad4e" providerId="ADAL" clId="{66BE141A-A1DE-4B31-80B0-A62AA46EDE1F}" dt="2023-08-14T14:47:10.807" v="4233" actId="313"/>
          <ac:spMkLst>
            <pc:docMk/>
            <pc:sldMk cId="1145290055" sldId="2045"/>
            <ac:spMk id="6" creationId="{130E5CCE-D48C-BAA1-B3BC-A9B4AE88DDE7}"/>
          </ac:spMkLst>
        </pc:spChg>
      </pc:sldChg>
      <pc:sldChg chg="modSp mod">
        <pc:chgData name="Yoel Kortick" userId="167978f5-7f40-4909-85d5-d4149554ad4e" providerId="ADAL" clId="{66BE141A-A1DE-4B31-80B0-A62AA46EDE1F}" dt="2023-08-14T12:37:51.218" v="3115" actId="27636"/>
        <pc:sldMkLst>
          <pc:docMk/>
          <pc:sldMk cId="4083541360" sldId="2046"/>
        </pc:sldMkLst>
        <pc:spChg chg="mod">
          <ac:chgData name="Yoel Kortick" userId="167978f5-7f40-4909-85d5-d4149554ad4e" providerId="ADAL" clId="{66BE141A-A1DE-4B31-80B0-A62AA46EDE1F}" dt="2023-08-14T12:37:51.218" v="3115" actId="27636"/>
          <ac:spMkLst>
            <pc:docMk/>
            <pc:sldMk cId="4083541360" sldId="2046"/>
            <ac:spMk id="3" creationId="{4FC18B40-6547-41EC-8A0E-1C8F40E0A42F}"/>
          </ac:spMkLst>
        </pc:spChg>
      </pc:sldChg>
      <pc:sldChg chg="addSp delSp modSp add mod">
        <pc:chgData name="Yoel Kortick" userId="167978f5-7f40-4909-85d5-d4149554ad4e" providerId="ADAL" clId="{66BE141A-A1DE-4B31-80B0-A62AA46EDE1F}" dt="2023-08-17T03:55:12.225" v="4311" actId="208"/>
        <pc:sldMkLst>
          <pc:docMk/>
          <pc:sldMk cId="2416273355" sldId="2047"/>
        </pc:sldMkLst>
        <pc:spChg chg="mod">
          <ac:chgData name="Yoel Kortick" userId="167978f5-7f40-4909-85d5-d4149554ad4e" providerId="ADAL" clId="{66BE141A-A1DE-4B31-80B0-A62AA46EDE1F}" dt="2023-08-14T12:37:51.108" v="3097" actId="27636"/>
          <ac:spMkLst>
            <pc:docMk/>
            <pc:sldMk cId="2416273355" sldId="2047"/>
            <ac:spMk id="3" creationId="{4FC18B40-6547-41EC-8A0E-1C8F40E0A42F}"/>
          </ac:spMkLst>
        </pc:spChg>
        <pc:spChg chg="mod">
          <ac:chgData name="Yoel Kortick" userId="167978f5-7f40-4909-85d5-d4149554ad4e" providerId="ADAL" clId="{66BE141A-A1DE-4B31-80B0-A62AA46EDE1F}" dt="2023-08-14T08:03:02.015" v="97" actId="14100"/>
          <ac:spMkLst>
            <pc:docMk/>
            <pc:sldMk cId="2416273355" sldId="2047"/>
            <ac:spMk id="6" creationId="{130E5CCE-D48C-BAA1-B3BC-A9B4AE88DDE7}"/>
          </ac:spMkLst>
        </pc:spChg>
        <pc:spChg chg="add mod">
          <ac:chgData name="Yoel Kortick" userId="167978f5-7f40-4909-85d5-d4149554ad4e" providerId="ADAL" clId="{66BE141A-A1DE-4B31-80B0-A62AA46EDE1F}" dt="2023-08-17T03:55:09.227" v="4310" actId="1035"/>
          <ac:spMkLst>
            <pc:docMk/>
            <pc:sldMk cId="2416273355" sldId="2047"/>
            <ac:spMk id="9" creationId="{00DEB124-564F-06CD-EA0E-2885FE340C9C}"/>
          </ac:spMkLst>
        </pc:spChg>
        <pc:picChg chg="add del mod ord">
          <ac:chgData name="Yoel Kortick" userId="167978f5-7f40-4909-85d5-d4149554ad4e" providerId="ADAL" clId="{66BE141A-A1DE-4B31-80B0-A62AA46EDE1F}" dt="2023-08-17T03:54:43.750" v="4256" actId="478"/>
          <ac:picMkLst>
            <pc:docMk/>
            <pc:sldMk cId="2416273355" sldId="2047"/>
            <ac:picMk id="4" creationId="{435E2C1B-B283-ED14-98EE-0E8DB90F2AC6}"/>
          </ac:picMkLst>
        </pc:picChg>
        <pc:picChg chg="add del">
          <ac:chgData name="Yoel Kortick" userId="167978f5-7f40-4909-85d5-d4149554ad4e" providerId="ADAL" clId="{66BE141A-A1DE-4B31-80B0-A62AA46EDE1F}" dt="2023-08-14T08:02:57.402" v="95" actId="22"/>
          <ac:picMkLst>
            <pc:docMk/>
            <pc:sldMk cId="2416273355" sldId="2047"/>
            <ac:picMk id="4" creationId="{91862556-4458-C0A4-E338-468305A40469}"/>
          </ac:picMkLst>
        </pc:picChg>
        <pc:picChg chg="del">
          <ac:chgData name="Yoel Kortick" userId="167978f5-7f40-4909-85d5-d4149554ad4e" providerId="ADAL" clId="{66BE141A-A1DE-4B31-80B0-A62AA46EDE1F}" dt="2023-08-14T08:02:54.826" v="93" actId="478"/>
          <ac:picMkLst>
            <pc:docMk/>
            <pc:sldMk cId="2416273355" sldId="2047"/>
            <ac:picMk id="5" creationId="{19799995-47ED-ADDF-D536-2111CC539106}"/>
          </ac:picMkLst>
        </pc:picChg>
        <pc:picChg chg="add mod ord">
          <ac:chgData name="Yoel Kortick" userId="167978f5-7f40-4909-85d5-d4149554ad4e" providerId="ADAL" clId="{66BE141A-A1DE-4B31-80B0-A62AA46EDE1F}" dt="2023-08-17T03:55:12.225" v="4311" actId="208"/>
          <ac:picMkLst>
            <pc:docMk/>
            <pc:sldMk cId="2416273355" sldId="2047"/>
            <ac:picMk id="5" creationId="{5AA26FF3-A251-0948-A977-A9935E223F1D}"/>
          </ac:picMkLst>
        </pc:picChg>
        <pc:picChg chg="add del mod ord">
          <ac:chgData name="Yoel Kortick" userId="167978f5-7f40-4909-85d5-d4149554ad4e" providerId="ADAL" clId="{66BE141A-A1DE-4B31-80B0-A62AA46EDE1F}" dt="2023-08-14T12:13:05.759" v="2074" actId="478"/>
          <ac:picMkLst>
            <pc:docMk/>
            <pc:sldMk cId="2416273355" sldId="2047"/>
            <ac:picMk id="8" creationId="{D1E91340-602C-AF86-3E26-FAA1285EA277}"/>
          </ac:picMkLst>
        </pc:picChg>
        <pc:cxnChg chg="add mod">
          <ac:chgData name="Yoel Kortick" userId="167978f5-7f40-4909-85d5-d4149554ad4e" providerId="ADAL" clId="{66BE141A-A1DE-4B31-80B0-A62AA46EDE1F}" dt="2023-08-17T03:55:09.227" v="4310" actId="1035"/>
          <ac:cxnSpMkLst>
            <pc:docMk/>
            <pc:sldMk cId="2416273355" sldId="2047"/>
            <ac:cxnSpMk id="11" creationId="{C139C886-E7B3-2C96-26D7-191EBF55896C}"/>
          </ac:cxnSpMkLst>
        </pc:cxnChg>
      </pc:sldChg>
      <pc:sldChg chg="add del">
        <pc:chgData name="Yoel Kortick" userId="167978f5-7f40-4909-85d5-d4149554ad4e" providerId="ADAL" clId="{66BE141A-A1DE-4B31-80B0-A62AA46EDE1F}" dt="2023-08-14T08:32:35.655" v="314" actId="47"/>
        <pc:sldMkLst>
          <pc:docMk/>
          <pc:sldMk cId="72744344" sldId="2048"/>
        </pc:sldMkLst>
      </pc:sldChg>
      <pc:sldChg chg="addSp delSp modSp add mod">
        <pc:chgData name="Yoel Kortick" userId="167978f5-7f40-4909-85d5-d4149554ad4e" providerId="ADAL" clId="{66BE141A-A1DE-4B31-80B0-A62AA46EDE1F}" dt="2023-08-14T14:39:48.351" v="3814" actId="1037"/>
        <pc:sldMkLst>
          <pc:docMk/>
          <pc:sldMk cId="4175807407" sldId="2049"/>
        </pc:sldMkLst>
        <pc:spChg chg="mod">
          <ac:chgData name="Yoel Kortick" userId="167978f5-7f40-4909-85d5-d4149554ad4e" providerId="ADAL" clId="{66BE141A-A1DE-4B31-80B0-A62AA46EDE1F}" dt="2023-08-14T12:37:51.129" v="3101" actId="27636"/>
          <ac:spMkLst>
            <pc:docMk/>
            <pc:sldMk cId="4175807407" sldId="2049"/>
            <ac:spMk id="3" creationId="{4FC18B40-6547-41EC-8A0E-1C8F40E0A42F}"/>
          </ac:spMkLst>
        </pc:spChg>
        <pc:spChg chg="add mod">
          <ac:chgData name="Yoel Kortick" userId="167978f5-7f40-4909-85d5-d4149554ad4e" providerId="ADAL" clId="{66BE141A-A1DE-4B31-80B0-A62AA46EDE1F}" dt="2023-08-14T09:08:13.215" v="1184" actId="207"/>
          <ac:spMkLst>
            <pc:docMk/>
            <pc:sldMk cId="4175807407" sldId="2049"/>
            <ac:spMk id="5" creationId="{17148CA5-1696-B992-DEF9-D58ADA3CFE4E}"/>
          </ac:spMkLst>
        </pc:spChg>
        <pc:spChg chg="mod">
          <ac:chgData name="Yoel Kortick" userId="167978f5-7f40-4909-85d5-d4149554ad4e" providerId="ADAL" clId="{66BE141A-A1DE-4B31-80B0-A62AA46EDE1F}" dt="2023-08-14T09:15:42.608" v="1366" actId="6549"/>
          <ac:spMkLst>
            <pc:docMk/>
            <pc:sldMk cId="4175807407" sldId="2049"/>
            <ac:spMk id="6" creationId="{130E5CCE-D48C-BAA1-B3BC-A9B4AE88DDE7}"/>
          </ac:spMkLst>
        </pc:spChg>
        <pc:picChg chg="add mod">
          <ac:chgData name="Yoel Kortick" userId="167978f5-7f40-4909-85d5-d4149554ad4e" providerId="ADAL" clId="{66BE141A-A1DE-4B31-80B0-A62AA46EDE1F}" dt="2023-08-14T08:33:06.941" v="317" actId="1035"/>
          <ac:picMkLst>
            <pc:docMk/>
            <pc:sldMk cId="4175807407" sldId="2049"/>
            <ac:picMk id="4" creationId="{0970DA9A-09F5-083D-8A1F-BB9989D3BAF0}"/>
          </ac:picMkLst>
        </pc:picChg>
        <pc:picChg chg="add mod">
          <ac:chgData name="Yoel Kortick" userId="167978f5-7f40-4909-85d5-d4149554ad4e" providerId="ADAL" clId="{66BE141A-A1DE-4B31-80B0-A62AA46EDE1F}" dt="2023-08-14T14:39:48.351" v="3814" actId="1037"/>
          <ac:picMkLst>
            <pc:docMk/>
            <pc:sldMk cId="4175807407" sldId="2049"/>
            <ac:picMk id="8" creationId="{0BDB2716-408B-4DE0-3A8F-9E8E795AD915}"/>
          </ac:picMkLst>
        </pc:picChg>
        <pc:picChg chg="del">
          <ac:chgData name="Yoel Kortick" userId="167978f5-7f40-4909-85d5-d4149554ad4e" providerId="ADAL" clId="{66BE141A-A1DE-4B31-80B0-A62AA46EDE1F}" dt="2023-08-14T08:24:39.053" v="136" actId="478"/>
          <ac:picMkLst>
            <pc:docMk/>
            <pc:sldMk cId="4175807407" sldId="2049"/>
            <ac:picMk id="8" creationId="{D2632492-5C6E-4F2A-BDDD-6E178EE1AEFB}"/>
          </ac:picMkLst>
        </pc:picChg>
        <pc:cxnChg chg="add mod">
          <ac:chgData name="Yoel Kortick" userId="167978f5-7f40-4909-85d5-d4149554ad4e" providerId="ADAL" clId="{66BE141A-A1DE-4B31-80B0-A62AA46EDE1F}" dt="2023-08-14T09:08:04.917" v="1183"/>
          <ac:cxnSpMkLst>
            <pc:docMk/>
            <pc:sldMk cId="4175807407" sldId="2049"/>
            <ac:cxnSpMk id="7" creationId="{BE6E8839-3D74-6EC4-A721-1A080DC61A7A}"/>
          </ac:cxnSpMkLst>
        </pc:cxnChg>
        <pc:cxnChg chg="add mod">
          <ac:chgData name="Yoel Kortick" userId="167978f5-7f40-4909-85d5-d4149554ad4e" providerId="ADAL" clId="{66BE141A-A1DE-4B31-80B0-A62AA46EDE1F}" dt="2023-08-14T09:08:04.917" v="1183"/>
          <ac:cxnSpMkLst>
            <pc:docMk/>
            <pc:sldMk cId="4175807407" sldId="2049"/>
            <ac:cxnSpMk id="9" creationId="{EB553BED-E5EF-E0D8-D306-C6F82AF0B6C2}"/>
          </ac:cxnSpMkLst>
        </pc:cxnChg>
      </pc:sldChg>
      <pc:sldChg chg="addSp delSp modSp add mod ord">
        <pc:chgData name="Yoel Kortick" userId="167978f5-7f40-4909-85d5-d4149554ad4e" providerId="ADAL" clId="{66BE141A-A1DE-4B31-80B0-A62AA46EDE1F}" dt="2023-08-17T03:56:39.903" v="4334" actId="208"/>
        <pc:sldMkLst>
          <pc:docMk/>
          <pc:sldMk cId="113254820" sldId="2050"/>
        </pc:sldMkLst>
        <pc:spChg chg="mod">
          <ac:chgData name="Yoel Kortick" userId="167978f5-7f40-4909-85d5-d4149554ad4e" providerId="ADAL" clId="{66BE141A-A1DE-4B31-80B0-A62AA46EDE1F}" dt="2023-08-14T12:37:51.108" v="3098" actId="27636"/>
          <ac:spMkLst>
            <pc:docMk/>
            <pc:sldMk cId="113254820" sldId="2050"/>
            <ac:spMk id="3" creationId="{4FC18B40-6547-41EC-8A0E-1C8F40E0A42F}"/>
          </ac:spMkLst>
        </pc:spChg>
        <pc:spChg chg="add del mod">
          <ac:chgData name="Yoel Kortick" userId="167978f5-7f40-4909-85d5-d4149554ad4e" providerId="ADAL" clId="{66BE141A-A1DE-4B31-80B0-A62AA46EDE1F}" dt="2023-08-14T08:30:36.768" v="228" actId="478"/>
          <ac:spMkLst>
            <pc:docMk/>
            <pc:sldMk cId="113254820" sldId="2050"/>
            <ac:spMk id="4" creationId="{B2391367-2546-8243-86F5-E49225349B3D}"/>
          </ac:spMkLst>
        </pc:spChg>
        <pc:spChg chg="del">
          <ac:chgData name="Yoel Kortick" userId="167978f5-7f40-4909-85d5-d4149554ad4e" providerId="ADAL" clId="{66BE141A-A1DE-4B31-80B0-A62AA46EDE1F}" dt="2023-08-14T08:30:35.508" v="227" actId="478"/>
          <ac:spMkLst>
            <pc:docMk/>
            <pc:sldMk cId="113254820" sldId="2050"/>
            <ac:spMk id="6" creationId="{130E5CCE-D48C-BAA1-B3BC-A9B4AE88DDE7}"/>
          </ac:spMkLst>
        </pc:spChg>
        <pc:spChg chg="del">
          <ac:chgData name="Yoel Kortick" userId="167978f5-7f40-4909-85d5-d4149554ad4e" providerId="ADAL" clId="{66BE141A-A1DE-4B31-80B0-A62AA46EDE1F}" dt="2023-08-14T08:30:32.680" v="225" actId="478"/>
          <ac:spMkLst>
            <pc:docMk/>
            <pc:sldMk cId="113254820" sldId="2050"/>
            <ac:spMk id="9" creationId="{00DEB124-564F-06CD-EA0E-2885FE340C9C}"/>
          </ac:spMkLst>
        </pc:spChg>
        <pc:spChg chg="add mod">
          <ac:chgData name="Yoel Kortick" userId="167978f5-7f40-4909-85d5-d4149554ad4e" providerId="ADAL" clId="{66BE141A-A1DE-4B31-80B0-A62AA46EDE1F}" dt="2023-08-14T08:31:24.946" v="313" actId="1036"/>
          <ac:spMkLst>
            <pc:docMk/>
            <pc:sldMk cId="113254820" sldId="2050"/>
            <ac:spMk id="10" creationId="{8627A6A9-EDDF-0B0E-D1DE-CD7AD0573B78}"/>
          </ac:spMkLst>
        </pc:spChg>
        <pc:picChg chg="add del mod ord">
          <ac:chgData name="Yoel Kortick" userId="167978f5-7f40-4909-85d5-d4149554ad4e" providerId="ADAL" clId="{66BE141A-A1DE-4B31-80B0-A62AA46EDE1F}" dt="2023-08-17T03:56:17.865" v="4312" actId="478"/>
          <ac:picMkLst>
            <pc:docMk/>
            <pc:sldMk cId="113254820" sldId="2050"/>
            <ac:picMk id="4" creationId="{047304D6-A1F7-6D45-4DAB-DA67A1D120AA}"/>
          </ac:picMkLst>
        </pc:picChg>
        <pc:picChg chg="add mod ord">
          <ac:chgData name="Yoel Kortick" userId="167978f5-7f40-4909-85d5-d4149554ad4e" providerId="ADAL" clId="{66BE141A-A1DE-4B31-80B0-A62AA46EDE1F}" dt="2023-08-17T03:56:39.903" v="4334" actId="208"/>
          <ac:picMkLst>
            <pc:docMk/>
            <pc:sldMk cId="113254820" sldId="2050"/>
            <ac:picMk id="5" creationId="{93D9B08A-C1E3-673D-88EC-AF34B87CEAAB}"/>
          </ac:picMkLst>
        </pc:picChg>
        <pc:picChg chg="add del mod">
          <ac:chgData name="Yoel Kortick" userId="167978f5-7f40-4909-85d5-d4149554ad4e" providerId="ADAL" clId="{66BE141A-A1DE-4B31-80B0-A62AA46EDE1F}" dt="2023-08-14T12:14:29.633" v="2098" actId="478"/>
          <ac:picMkLst>
            <pc:docMk/>
            <pc:sldMk cId="113254820" sldId="2050"/>
            <ac:picMk id="7" creationId="{745235ED-4F22-6CE7-14E7-E231B84317C6}"/>
          </ac:picMkLst>
        </pc:picChg>
        <pc:picChg chg="del">
          <ac:chgData name="Yoel Kortick" userId="167978f5-7f40-4909-85d5-d4149554ad4e" providerId="ADAL" clId="{66BE141A-A1DE-4B31-80B0-A62AA46EDE1F}" dt="2023-08-14T08:30:31.276" v="224" actId="478"/>
          <ac:picMkLst>
            <pc:docMk/>
            <pc:sldMk cId="113254820" sldId="2050"/>
            <ac:picMk id="8" creationId="{D1E91340-602C-AF86-3E26-FAA1285EA277}"/>
          </ac:picMkLst>
        </pc:picChg>
        <pc:cxnChg chg="del">
          <ac:chgData name="Yoel Kortick" userId="167978f5-7f40-4909-85d5-d4149554ad4e" providerId="ADAL" clId="{66BE141A-A1DE-4B31-80B0-A62AA46EDE1F}" dt="2023-08-14T08:30:33.398" v="226" actId="478"/>
          <ac:cxnSpMkLst>
            <pc:docMk/>
            <pc:sldMk cId="113254820" sldId="2050"/>
            <ac:cxnSpMk id="11" creationId="{C139C886-E7B3-2C96-26D7-191EBF55896C}"/>
          </ac:cxnSpMkLst>
        </pc:cxnChg>
      </pc:sldChg>
      <pc:sldChg chg="addSp delSp modSp add mod">
        <pc:chgData name="Yoel Kortick" userId="167978f5-7f40-4909-85d5-d4149554ad4e" providerId="ADAL" clId="{66BE141A-A1DE-4B31-80B0-A62AA46EDE1F}" dt="2023-08-14T14:43:58.290" v="4066" actId="1038"/>
        <pc:sldMkLst>
          <pc:docMk/>
          <pc:sldMk cId="2832222379" sldId="2051"/>
        </pc:sldMkLst>
        <pc:spChg chg="mod">
          <ac:chgData name="Yoel Kortick" userId="167978f5-7f40-4909-85d5-d4149554ad4e" providerId="ADAL" clId="{66BE141A-A1DE-4B31-80B0-A62AA46EDE1F}" dt="2023-08-14T12:37:51.137" v="3103" actId="27636"/>
          <ac:spMkLst>
            <pc:docMk/>
            <pc:sldMk cId="2832222379" sldId="2051"/>
            <ac:spMk id="3" creationId="{4FC18B40-6547-41EC-8A0E-1C8F40E0A42F}"/>
          </ac:spMkLst>
        </pc:spChg>
        <pc:spChg chg="mod">
          <ac:chgData name="Yoel Kortick" userId="167978f5-7f40-4909-85d5-d4149554ad4e" providerId="ADAL" clId="{66BE141A-A1DE-4B31-80B0-A62AA46EDE1F}" dt="2023-08-14T09:16:45.465" v="1389" actId="27636"/>
          <ac:spMkLst>
            <pc:docMk/>
            <pc:sldMk cId="2832222379" sldId="2051"/>
            <ac:spMk id="6" creationId="{130E5CCE-D48C-BAA1-B3BC-A9B4AE88DDE7}"/>
          </ac:spMkLst>
        </pc:spChg>
        <pc:picChg chg="add mod">
          <ac:chgData name="Yoel Kortick" userId="167978f5-7f40-4909-85d5-d4149554ad4e" providerId="ADAL" clId="{66BE141A-A1DE-4B31-80B0-A62AA46EDE1F}" dt="2023-08-14T14:42:42.060" v="3998" actId="1036"/>
          <ac:picMkLst>
            <pc:docMk/>
            <pc:sldMk cId="2832222379" sldId="2051"/>
            <ac:picMk id="4" creationId="{0AF19943-7180-4B84-CDEC-A2AD068D56EA}"/>
          </ac:picMkLst>
        </pc:picChg>
        <pc:picChg chg="del">
          <ac:chgData name="Yoel Kortick" userId="167978f5-7f40-4909-85d5-d4149554ad4e" providerId="ADAL" clId="{66BE141A-A1DE-4B31-80B0-A62AA46EDE1F}" dt="2023-08-14T08:40:59.172" v="494" actId="478"/>
          <ac:picMkLst>
            <pc:docMk/>
            <pc:sldMk cId="2832222379" sldId="2051"/>
            <ac:picMk id="5" creationId="{D8FF93FC-BD1C-F1CB-03A6-0B065C5B4D66}"/>
          </ac:picMkLst>
        </pc:picChg>
        <pc:picChg chg="add mod">
          <ac:chgData name="Yoel Kortick" userId="167978f5-7f40-4909-85d5-d4149554ad4e" providerId="ADAL" clId="{66BE141A-A1DE-4B31-80B0-A62AA46EDE1F}" dt="2023-08-14T14:43:58.290" v="4066" actId="1038"/>
          <ac:picMkLst>
            <pc:docMk/>
            <pc:sldMk cId="2832222379" sldId="2051"/>
            <ac:picMk id="5" creationId="{F9384F12-6AB3-7A9A-0B26-AA86E3ADFF8C}"/>
          </ac:picMkLst>
        </pc:picChg>
      </pc:sldChg>
      <pc:sldChg chg="addSp delSp modSp add mod">
        <pc:chgData name="Yoel Kortick" userId="167978f5-7f40-4909-85d5-d4149554ad4e" providerId="ADAL" clId="{66BE141A-A1DE-4B31-80B0-A62AA46EDE1F}" dt="2023-08-14T14:44:27.690" v="4096" actId="1036"/>
        <pc:sldMkLst>
          <pc:docMk/>
          <pc:sldMk cId="1495634710" sldId="2052"/>
        </pc:sldMkLst>
        <pc:spChg chg="mod">
          <ac:chgData name="Yoel Kortick" userId="167978f5-7f40-4909-85d5-d4149554ad4e" providerId="ADAL" clId="{66BE141A-A1DE-4B31-80B0-A62AA46EDE1F}" dt="2023-08-14T12:37:51.160" v="3106" actId="27636"/>
          <ac:spMkLst>
            <pc:docMk/>
            <pc:sldMk cId="1495634710" sldId="2052"/>
            <ac:spMk id="3" creationId="{4FC18B40-6547-41EC-8A0E-1C8F40E0A42F}"/>
          </ac:spMkLst>
        </pc:spChg>
        <pc:spChg chg="mod">
          <ac:chgData name="Yoel Kortick" userId="167978f5-7f40-4909-85d5-d4149554ad4e" providerId="ADAL" clId="{66BE141A-A1DE-4B31-80B0-A62AA46EDE1F}" dt="2023-08-14T09:18:39.655" v="1414" actId="27636"/>
          <ac:spMkLst>
            <pc:docMk/>
            <pc:sldMk cId="1495634710" sldId="2052"/>
            <ac:spMk id="6" creationId="{130E5CCE-D48C-BAA1-B3BC-A9B4AE88DDE7}"/>
          </ac:spMkLst>
        </pc:spChg>
        <pc:spChg chg="add mod">
          <ac:chgData name="Yoel Kortick" userId="167978f5-7f40-4909-85d5-d4149554ad4e" providerId="ADAL" clId="{66BE141A-A1DE-4B31-80B0-A62AA46EDE1F}" dt="2023-08-14T14:44:20.069" v="4072" actId="1036"/>
          <ac:spMkLst>
            <pc:docMk/>
            <pc:sldMk cId="1495634710" sldId="2052"/>
            <ac:spMk id="7" creationId="{AACC38A4-77D7-918F-BE2C-3949451C92E8}"/>
          </ac:spMkLst>
        </pc:spChg>
        <pc:picChg chg="del">
          <ac:chgData name="Yoel Kortick" userId="167978f5-7f40-4909-85d5-d4149554ad4e" providerId="ADAL" clId="{66BE141A-A1DE-4B31-80B0-A62AA46EDE1F}" dt="2023-08-14T08:46:02.286" v="625" actId="478"/>
          <ac:picMkLst>
            <pc:docMk/>
            <pc:sldMk cId="1495634710" sldId="2052"/>
            <ac:picMk id="4" creationId="{12C1DC87-AB19-6C84-D220-29AAEF1CD8C0}"/>
          </ac:picMkLst>
        </pc:picChg>
        <pc:picChg chg="add mod">
          <ac:chgData name="Yoel Kortick" userId="167978f5-7f40-4909-85d5-d4149554ad4e" providerId="ADAL" clId="{66BE141A-A1DE-4B31-80B0-A62AA46EDE1F}" dt="2023-08-14T14:44:27.690" v="4096" actId="1036"/>
          <ac:picMkLst>
            <pc:docMk/>
            <pc:sldMk cId="1495634710" sldId="2052"/>
            <ac:picMk id="4" creationId="{A5A29F28-5FDE-8FCB-E083-2975A61C95AE}"/>
          </ac:picMkLst>
        </pc:picChg>
        <pc:picChg chg="add mod">
          <ac:chgData name="Yoel Kortick" userId="167978f5-7f40-4909-85d5-d4149554ad4e" providerId="ADAL" clId="{66BE141A-A1DE-4B31-80B0-A62AA46EDE1F}" dt="2023-08-14T14:44:20.069" v="4072" actId="1036"/>
          <ac:picMkLst>
            <pc:docMk/>
            <pc:sldMk cId="1495634710" sldId="2052"/>
            <ac:picMk id="5" creationId="{99ED4974-23C5-A6F5-807D-16CF0AD39358}"/>
          </ac:picMkLst>
        </pc:picChg>
        <pc:cxnChg chg="add mod">
          <ac:chgData name="Yoel Kortick" userId="167978f5-7f40-4909-85d5-d4149554ad4e" providerId="ADAL" clId="{66BE141A-A1DE-4B31-80B0-A62AA46EDE1F}" dt="2023-08-14T14:44:20.069" v="4072" actId="1036"/>
          <ac:cxnSpMkLst>
            <pc:docMk/>
            <pc:sldMk cId="1495634710" sldId="2052"/>
            <ac:cxnSpMk id="8" creationId="{5FE07E70-A32D-1062-B214-3D3E730FBE2F}"/>
          </ac:cxnSpMkLst>
        </pc:cxnChg>
        <pc:cxnChg chg="add mod">
          <ac:chgData name="Yoel Kortick" userId="167978f5-7f40-4909-85d5-d4149554ad4e" providerId="ADAL" clId="{66BE141A-A1DE-4B31-80B0-A62AA46EDE1F}" dt="2023-08-14T14:44:20.069" v="4072" actId="1036"/>
          <ac:cxnSpMkLst>
            <pc:docMk/>
            <pc:sldMk cId="1495634710" sldId="2052"/>
            <ac:cxnSpMk id="9" creationId="{BBF6B669-61FB-1560-F33E-C1C11DC6A84C}"/>
          </ac:cxnSpMkLst>
        </pc:cxnChg>
      </pc:sldChg>
      <pc:sldChg chg="addSp delSp modSp add mod">
        <pc:chgData name="Yoel Kortick" userId="167978f5-7f40-4909-85d5-d4149554ad4e" providerId="ADAL" clId="{66BE141A-A1DE-4B31-80B0-A62AA46EDE1F}" dt="2023-08-14T14:45:08.978" v="4134" actId="1036"/>
        <pc:sldMkLst>
          <pc:docMk/>
          <pc:sldMk cId="2996924247" sldId="2053"/>
        </pc:sldMkLst>
        <pc:spChg chg="mod">
          <ac:chgData name="Yoel Kortick" userId="167978f5-7f40-4909-85d5-d4149554ad4e" providerId="ADAL" clId="{66BE141A-A1DE-4B31-80B0-A62AA46EDE1F}" dt="2023-08-14T12:37:51.168" v="3108" actId="27636"/>
          <ac:spMkLst>
            <pc:docMk/>
            <pc:sldMk cId="2996924247" sldId="2053"/>
            <ac:spMk id="3" creationId="{4FC18B40-6547-41EC-8A0E-1C8F40E0A42F}"/>
          </ac:spMkLst>
        </pc:spChg>
        <pc:spChg chg="mod">
          <ac:chgData name="Yoel Kortick" userId="167978f5-7f40-4909-85d5-d4149554ad4e" providerId="ADAL" clId="{66BE141A-A1DE-4B31-80B0-A62AA46EDE1F}" dt="2023-08-14T09:18:57.564" v="1418" actId="6549"/>
          <ac:spMkLst>
            <pc:docMk/>
            <pc:sldMk cId="2996924247" sldId="2053"/>
            <ac:spMk id="6" creationId="{130E5CCE-D48C-BAA1-B3BC-A9B4AE88DDE7}"/>
          </ac:spMkLst>
        </pc:spChg>
        <pc:picChg chg="del">
          <ac:chgData name="Yoel Kortick" userId="167978f5-7f40-4909-85d5-d4149554ad4e" providerId="ADAL" clId="{66BE141A-A1DE-4B31-80B0-A62AA46EDE1F}" dt="2023-08-14T08:56:26.762" v="901" actId="478"/>
          <ac:picMkLst>
            <pc:docMk/>
            <pc:sldMk cId="2996924247" sldId="2053"/>
            <ac:picMk id="4" creationId="{22BA7811-483A-8DD4-141B-942CEBF9857A}"/>
          </ac:picMkLst>
        </pc:picChg>
        <pc:picChg chg="add mod">
          <ac:chgData name="Yoel Kortick" userId="167978f5-7f40-4909-85d5-d4149554ad4e" providerId="ADAL" clId="{66BE141A-A1DE-4B31-80B0-A62AA46EDE1F}" dt="2023-08-14T14:45:08.978" v="4134" actId="1036"/>
          <ac:picMkLst>
            <pc:docMk/>
            <pc:sldMk cId="2996924247" sldId="2053"/>
            <ac:picMk id="4" creationId="{83608C17-F934-19B3-036A-AD31428CBD6C}"/>
          </ac:picMkLst>
        </pc:picChg>
        <pc:picChg chg="add mod">
          <ac:chgData name="Yoel Kortick" userId="167978f5-7f40-4909-85d5-d4149554ad4e" providerId="ADAL" clId="{66BE141A-A1DE-4B31-80B0-A62AA46EDE1F}" dt="2023-08-14T14:45:03.167" v="4123" actId="1036"/>
          <ac:picMkLst>
            <pc:docMk/>
            <pc:sldMk cId="2996924247" sldId="2053"/>
            <ac:picMk id="5" creationId="{6BEFA54C-4097-D7CD-E49B-7431B48AAC95}"/>
          </ac:picMkLst>
        </pc:picChg>
      </pc:sldChg>
      <pc:sldChg chg="addSp delSp modSp add mod">
        <pc:chgData name="Yoel Kortick" userId="167978f5-7f40-4909-85d5-d4149554ad4e" providerId="ADAL" clId="{66BE141A-A1DE-4B31-80B0-A62AA46EDE1F}" dt="2023-08-14T14:45:47.765" v="4186" actId="1036"/>
        <pc:sldMkLst>
          <pc:docMk/>
          <pc:sldMk cId="2904796835" sldId="2054"/>
        </pc:sldMkLst>
        <pc:spChg chg="mod">
          <ac:chgData name="Yoel Kortick" userId="167978f5-7f40-4909-85d5-d4149554ad4e" providerId="ADAL" clId="{66BE141A-A1DE-4B31-80B0-A62AA46EDE1F}" dt="2023-08-14T12:37:51.178" v="3110" actId="27636"/>
          <ac:spMkLst>
            <pc:docMk/>
            <pc:sldMk cId="2904796835" sldId="2054"/>
            <ac:spMk id="3" creationId="{4FC18B40-6547-41EC-8A0E-1C8F40E0A42F}"/>
          </ac:spMkLst>
        </pc:spChg>
        <pc:spChg chg="mod">
          <ac:chgData name="Yoel Kortick" userId="167978f5-7f40-4909-85d5-d4149554ad4e" providerId="ADAL" clId="{66BE141A-A1DE-4B31-80B0-A62AA46EDE1F}" dt="2023-08-14T09:29:01.923" v="1460" actId="2711"/>
          <ac:spMkLst>
            <pc:docMk/>
            <pc:sldMk cId="2904796835" sldId="2054"/>
            <ac:spMk id="6" creationId="{130E5CCE-D48C-BAA1-B3BC-A9B4AE88DDE7}"/>
          </ac:spMkLst>
        </pc:spChg>
        <pc:spChg chg="add mod">
          <ac:chgData name="Yoel Kortick" userId="167978f5-7f40-4909-85d5-d4149554ad4e" providerId="ADAL" clId="{66BE141A-A1DE-4B31-80B0-A62AA46EDE1F}" dt="2023-08-14T14:45:36.568" v="4174" actId="1036"/>
          <ac:spMkLst>
            <pc:docMk/>
            <pc:sldMk cId="2904796835" sldId="2054"/>
            <ac:spMk id="7" creationId="{21D99A45-22CD-FFD9-826C-76601E3C50BA}"/>
          </ac:spMkLst>
        </pc:spChg>
        <pc:picChg chg="add mod">
          <ac:chgData name="Yoel Kortick" userId="167978f5-7f40-4909-85d5-d4149554ad4e" providerId="ADAL" clId="{66BE141A-A1DE-4B31-80B0-A62AA46EDE1F}" dt="2023-08-14T14:45:36.568" v="4174" actId="1036"/>
          <ac:picMkLst>
            <pc:docMk/>
            <pc:sldMk cId="2904796835" sldId="2054"/>
            <ac:picMk id="4" creationId="{028F2991-0BD9-B7F4-2F2B-3349A13540E3}"/>
          </ac:picMkLst>
        </pc:picChg>
        <pc:picChg chg="add mod">
          <ac:chgData name="Yoel Kortick" userId="167978f5-7f40-4909-85d5-d4149554ad4e" providerId="ADAL" clId="{66BE141A-A1DE-4B31-80B0-A62AA46EDE1F}" dt="2023-08-14T14:45:47.765" v="4186" actId="1036"/>
          <ac:picMkLst>
            <pc:docMk/>
            <pc:sldMk cId="2904796835" sldId="2054"/>
            <ac:picMk id="5" creationId="{00255FBF-8988-CFF1-B4C2-D83026E88A31}"/>
          </ac:picMkLst>
        </pc:picChg>
        <pc:picChg chg="del">
          <ac:chgData name="Yoel Kortick" userId="167978f5-7f40-4909-85d5-d4149554ad4e" providerId="ADAL" clId="{66BE141A-A1DE-4B31-80B0-A62AA46EDE1F}" dt="2023-08-14T08:59:33.997" v="993" actId="478"/>
          <ac:picMkLst>
            <pc:docMk/>
            <pc:sldMk cId="2904796835" sldId="2054"/>
            <ac:picMk id="5" creationId="{C0E810B6-6DB0-BDF8-8D25-A5AF25B157F4}"/>
          </ac:picMkLst>
        </pc:picChg>
        <pc:cxnChg chg="add mod">
          <ac:chgData name="Yoel Kortick" userId="167978f5-7f40-4909-85d5-d4149554ad4e" providerId="ADAL" clId="{66BE141A-A1DE-4B31-80B0-A62AA46EDE1F}" dt="2023-08-14T14:45:36.568" v="4174" actId="1036"/>
          <ac:cxnSpMkLst>
            <pc:docMk/>
            <pc:sldMk cId="2904796835" sldId="2054"/>
            <ac:cxnSpMk id="8" creationId="{48FACA85-D5DE-0963-E57D-BA77A11780B0}"/>
          </ac:cxnSpMkLst>
        </pc:cxnChg>
        <pc:cxnChg chg="add mod">
          <ac:chgData name="Yoel Kortick" userId="167978f5-7f40-4909-85d5-d4149554ad4e" providerId="ADAL" clId="{66BE141A-A1DE-4B31-80B0-A62AA46EDE1F}" dt="2023-08-14T14:45:36.568" v="4174" actId="1036"/>
          <ac:cxnSpMkLst>
            <pc:docMk/>
            <pc:sldMk cId="2904796835" sldId="2054"/>
            <ac:cxnSpMk id="9" creationId="{F37FFB32-5E34-DA91-CB53-BC17AC5F53A5}"/>
          </ac:cxnSpMkLst>
        </pc:cxnChg>
      </pc:sldChg>
      <pc:sldChg chg="addSp delSp modSp add mod">
        <pc:chgData name="Yoel Kortick" userId="167978f5-7f40-4909-85d5-d4149554ad4e" providerId="ADAL" clId="{66BE141A-A1DE-4B31-80B0-A62AA46EDE1F}" dt="2023-08-14T14:46:22.274" v="4231" actId="1036"/>
        <pc:sldMkLst>
          <pc:docMk/>
          <pc:sldMk cId="4287644762" sldId="2055"/>
        </pc:sldMkLst>
        <pc:spChg chg="mod">
          <ac:chgData name="Yoel Kortick" userId="167978f5-7f40-4909-85d5-d4149554ad4e" providerId="ADAL" clId="{66BE141A-A1DE-4B31-80B0-A62AA46EDE1F}" dt="2023-08-14T12:37:51.202" v="3112" actId="27636"/>
          <ac:spMkLst>
            <pc:docMk/>
            <pc:sldMk cId="4287644762" sldId="2055"/>
            <ac:spMk id="3" creationId="{4FC18B40-6547-41EC-8A0E-1C8F40E0A42F}"/>
          </ac:spMkLst>
        </pc:spChg>
        <pc:spChg chg="mod">
          <ac:chgData name="Yoel Kortick" userId="167978f5-7f40-4909-85d5-d4149554ad4e" providerId="ADAL" clId="{66BE141A-A1DE-4B31-80B0-A62AA46EDE1F}" dt="2023-08-14T14:46:11.707" v="4213" actId="1035"/>
          <ac:spMkLst>
            <pc:docMk/>
            <pc:sldMk cId="4287644762" sldId="2055"/>
            <ac:spMk id="6" creationId="{130E5CCE-D48C-BAA1-B3BC-A9B4AE88DDE7}"/>
          </ac:spMkLst>
        </pc:spChg>
        <pc:picChg chg="add mod">
          <ac:chgData name="Yoel Kortick" userId="167978f5-7f40-4909-85d5-d4149554ad4e" providerId="ADAL" clId="{66BE141A-A1DE-4B31-80B0-A62AA46EDE1F}" dt="2023-08-14T14:46:15.801" v="4215" actId="1036"/>
          <ac:picMkLst>
            <pc:docMk/>
            <pc:sldMk cId="4287644762" sldId="2055"/>
            <ac:picMk id="4" creationId="{B165BF2B-6A4E-9EC3-B626-665C36112F36}"/>
          </ac:picMkLst>
        </pc:picChg>
        <pc:picChg chg="add mod">
          <ac:chgData name="Yoel Kortick" userId="167978f5-7f40-4909-85d5-d4149554ad4e" providerId="ADAL" clId="{66BE141A-A1DE-4B31-80B0-A62AA46EDE1F}" dt="2023-08-14T14:46:22.274" v="4231" actId="1036"/>
          <ac:picMkLst>
            <pc:docMk/>
            <pc:sldMk cId="4287644762" sldId="2055"/>
            <ac:picMk id="5" creationId="{387F3C5C-85B3-4C09-79F5-9B4D3B6F68AD}"/>
          </ac:picMkLst>
        </pc:picChg>
        <pc:picChg chg="del">
          <ac:chgData name="Yoel Kortick" userId="167978f5-7f40-4909-85d5-d4149554ad4e" providerId="ADAL" clId="{66BE141A-A1DE-4B31-80B0-A62AA46EDE1F}" dt="2023-08-14T09:03:26.143" v="1049" actId="478"/>
          <ac:picMkLst>
            <pc:docMk/>
            <pc:sldMk cId="4287644762" sldId="2055"/>
            <ac:picMk id="10" creationId="{8414C89B-C307-CAAD-BF33-7722586209BE}"/>
          </ac:picMkLst>
        </pc:picChg>
      </pc:sldChg>
      <pc:sldChg chg="modSp add mod">
        <pc:chgData name="Yoel Kortick" userId="167978f5-7f40-4909-85d5-d4149554ad4e" providerId="ADAL" clId="{66BE141A-A1DE-4B31-80B0-A62AA46EDE1F}" dt="2023-08-14T11:58:18.238" v="1752" actId="255"/>
        <pc:sldMkLst>
          <pc:docMk/>
          <pc:sldMk cId="2608334997" sldId="2056"/>
        </pc:sldMkLst>
        <pc:spChg chg="mod">
          <ac:chgData name="Yoel Kortick" userId="167978f5-7f40-4909-85d5-d4149554ad4e" providerId="ADAL" clId="{66BE141A-A1DE-4B31-80B0-A62AA46EDE1F}" dt="2023-08-14T11:58:18.238" v="1752" actId="255"/>
          <ac:spMkLst>
            <pc:docMk/>
            <pc:sldMk cId="2608334997" sldId="2056"/>
            <ac:spMk id="4" creationId="{2490F34D-A7E2-4EA9-8B1A-78371A1F1CD1}"/>
          </ac:spMkLst>
        </pc:spChg>
      </pc:sldChg>
      <pc:sldChg chg="addSp delSp modSp add mod">
        <pc:chgData name="Yoel Kortick" userId="167978f5-7f40-4909-85d5-d4149554ad4e" providerId="ADAL" clId="{66BE141A-A1DE-4B31-80B0-A62AA46EDE1F}" dt="2023-08-14T12:01:27.232" v="1793" actId="208"/>
        <pc:sldMkLst>
          <pc:docMk/>
          <pc:sldMk cId="3807477376" sldId="2057"/>
        </pc:sldMkLst>
        <pc:spChg chg="mod">
          <ac:chgData name="Yoel Kortick" userId="167978f5-7f40-4909-85d5-d4149554ad4e" providerId="ADAL" clId="{66BE141A-A1DE-4B31-80B0-A62AA46EDE1F}" dt="2023-08-14T11:59:18.403" v="1772" actId="27636"/>
          <ac:spMkLst>
            <pc:docMk/>
            <pc:sldMk cId="3807477376" sldId="2057"/>
            <ac:spMk id="5" creationId="{3CFAD9CD-EC14-7EE9-C8EB-5F4B7736560A}"/>
          </ac:spMkLst>
        </pc:spChg>
        <pc:spChg chg="mod">
          <ac:chgData name="Yoel Kortick" userId="167978f5-7f40-4909-85d5-d4149554ad4e" providerId="ADAL" clId="{66BE141A-A1DE-4B31-80B0-A62AA46EDE1F}" dt="2023-08-14T12:01:24.489" v="1792" actId="14100"/>
          <ac:spMkLst>
            <pc:docMk/>
            <pc:sldMk cId="3807477376" sldId="2057"/>
            <ac:spMk id="6" creationId="{D606DB6F-637B-2EA2-C0E6-49B18FB22CFA}"/>
          </ac:spMkLst>
        </pc:spChg>
        <pc:picChg chg="add mod ord">
          <ac:chgData name="Yoel Kortick" userId="167978f5-7f40-4909-85d5-d4149554ad4e" providerId="ADAL" clId="{66BE141A-A1DE-4B31-80B0-A62AA46EDE1F}" dt="2023-08-14T12:01:27.232" v="1793" actId="208"/>
          <ac:picMkLst>
            <pc:docMk/>
            <pc:sldMk cId="3807477376" sldId="2057"/>
            <ac:picMk id="4" creationId="{3F003E12-DE9B-6C1D-C239-143CC806ED6B}"/>
          </ac:picMkLst>
        </pc:picChg>
        <pc:picChg chg="del">
          <ac:chgData name="Yoel Kortick" userId="167978f5-7f40-4909-85d5-d4149554ad4e" providerId="ADAL" clId="{66BE141A-A1DE-4B31-80B0-A62AA46EDE1F}" dt="2023-08-14T11:59:22.014" v="1773" actId="478"/>
          <ac:picMkLst>
            <pc:docMk/>
            <pc:sldMk cId="3807477376" sldId="2057"/>
            <ac:picMk id="11" creationId="{2E306C60-D41F-487D-87FC-409A10A975A9}"/>
          </ac:picMkLst>
        </pc:picChg>
        <pc:cxnChg chg="mod">
          <ac:chgData name="Yoel Kortick" userId="167978f5-7f40-4909-85d5-d4149554ad4e" providerId="ADAL" clId="{66BE141A-A1DE-4B31-80B0-A62AA46EDE1F}" dt="2023-08-14T12:01:14.916" v="1791" actId="1036"/>
          <ac:cxnSpMkLst>
            <pc:docMk/>
            <pc:sldMk cId="3807477376" sldId="2057"/>
            <ac:cxnSpMk id="7" creationId="{2D5E02AD-1666-C769-73F1-CFFDB54DBF47}"/>
          </ac:cxnSpMkLst>
        </pc:cxnChg>
      </pc:sldChg>
      <pc:sldChg chg="modSp add mod">
        <pc:chgData name="Yoel Kortick" userId="167978f5-7f40-4909-85d5-d4149554ad4e" providerId="ADAL" clId="{66BE141A-A1DE-4B31-80B0-A62AA46EDE1F}" dt="2023-08-14T12:06:23.705" v="1977" actId="20577"/>
        <pc:sldMkLst>
          <pc:docMk/>
          <pc:sldMk cId="3242849105" sldId="2058"/>
        </pc:sldMkLst>
        <pc:spChg chg="mod">
          <ac:chgData name="Yoel Kortick" userId="167978f5-7f40-4909-85d5-d4149554ad4e" providerId="ADAL" clId="{66BE141A-A1DE-4B31-80B0-A62AA46EDE1F}" dt="2023-08-14T12:06:23.705" v="1977" actId="20577"/>
          <ac:spMkLst>
            <pc:docMk/>
            <pc:sldMk cId="3242849105" sldId="2058"/>
            <ac:spMk id="6" creationId="{130E5CCE-D48C-BAA1-B3BC-A9B4AE88DDE7}"/>
          </ac:spMkLst>
        </pc:spChg>
      </pc:sldChg>
      <pc:sldChg chg="addSp delSp modSp add mod">
        <pc:chgData name="Yoel Kortick" userId="167978f5-7f40-4909-85d5-d4149554ad4e" providerId="ADAL" clId="{66BE141A-A1DE-4B31-80B0-A62AA46EDE1F}" dt="2023-08-14T12:03:32.126" v="1875" actId="208"/>
        <pc:sldMkLst>
          <pc:docMk/>
          <pc:sldMk cId="3167990382" sldId="2059"/>
        </pc:sldMkLst>
        <pc:spChg chg="add del mod">
          <ac:chgData name="Yoel Kortick" userId="167978f5-7f40-4909-85d5-d4149554ad4e" providerId="ADAL" clId="{66BE141A-A1DE-4B31-80B0-A62AA46EDE1F}" dt="2023-08-14T12:03:28.788" v="1873" actId="478"/>
          <ac:spMkLst>
            <pc:docMk/>
            <pc:sldMk cId="3167990382" sldId="2059"/>
            <ac:spMk id="4" creationId="{41704481-7FC1-C43D-FF64-E7AC27A74A55}"/>
          </ac:spMkLst>
        </pc:spChg>
        <pc:spChg chg="del">
          <ac:chgData name="Yoel Kortick" userId="167978f5-7f40-4909-85d5-d4149554ad4e" providerId="ADAL" clId="{66BE141A-A1DE-4B31-80B0-A62AA46EDE1F}" dt="2023-08-14T12:03:27.102" v="1872" actId="478"/>
          <ac:spMkLst>
            <pc:docMk/>
            <pc:sldMk cId="3167990382" sldId="2059"/>
            <ac:spMk id="6" creationId="{130E5CCE-D48C-BAA1-B3BC-A9B4AE88DDE7}"/>
          </ac:spMkLst>
        </pc:spChg>
        <pc:picChg chg="add mod">
          <ac:chgData name="Yoel Kortick" userId="167978f5-7f40-4909-85d5-d4149554ad4e" providerId="ADAL" clId="{66BE141A-A1DE-4B31-80B0-A62AA46EDE1F}" dt="2023-08-14T12:03:32.126" v="1875" actId="208"/>
          <ac:picMkLst>
            <pc:docMk/>
            <pc:sldMk cId="3167990382" sldId="2059"/>
            <ac:picMk id="7" creationId="{35173276-E241-A8E9-A361-A9D2D8523FE2}"/>
          </ac:picMkLst>
        </pc:picChg>
      </pc:sldChg>
      <pc:sldChg chg="addSp delSp modSp add mod">
        <pc:chgData name="Yoel Kortick" userId="167978f5-7f40-4909-85d5-d4149554ad4e" providerId="ADAL" clId="{66BE141A-A1DE-4B31-80B0-A62AA46EDE1F}" dt="2023-08-14T12:05:23.149" v="1917" actId="208"/>
        <pc:sldMkLst>
          <pc:docMk/>
          <pc:sldMk cId="1323899037" sldId="2060"/>
        </pc:sldMkLst>
        <pc:spChg chg="add del mod">
          <ac:chgData name="Yoel Kortick" userId="167978f5-7f40-4909-85d5-d4149554ad4e" providerId="ADAL" clId="{66BE141A-A1DE-4B31-80B0-A62AA46EDE1F}" dt="2023-08-14T12:04:44.257" v="1910" actId="478"/>
          <ac:spMkLst>
            <pc:docMk/>
            <pc:sldMk cId="1323899037" sldId="2060"/>
            <ac:spMk id="4" creationId="{E220E77D-A89B-B687-402D-4BC1A454F571}"/>
          </ac:spMkLst>
        </pc:spChg>
        <pc:spChg chg="del">
          <ac:chgData name="Yoel Kortick" userId="167978f5-7f40-4909-85d5-d4149554ad4e" providerId="ADAL" clId="{66BE141A-A1DE-4B31-80B0-A62AA46EDE1F}" dt="2023-08-14T12:04:42.921" v="1909" actId="478"/>
          <ac:spMkLst>
            <pc:docMk/>
            <pc:sldMk cId="1323899037" sldId="2060"/>
            <ac:spMk id="6" creationId="{130E5CCE-D48C-BAA1-B3BC-A9B4AE88DDE7}"/>
          </ac:spMkLst>
        </pc:spChg>
        <pc:picChg chg="add del">
          <ac:chgData name="Yoel Kortick" userId="167978f5-7f40-4909-85d5-d4149554ad4e" providerId="ADAL" clId="{66BE141A-A1DE-4B31-80B0-A62AA46EDE1F}" dt="2023-08-14T12:04:46.995" v="1912" actId="22"/>
          <ac:picMkLst>
            <pc:docMk/>
            <pc:sldMk cId="1323899037" sldId="2060"/>
            <ac:picMk id="7" creationId="{E893CED8-436E-F505-FAFD-74CBE0E13C87}"/>
          </ac:picMkLst>
        </pc:picChg>
        <pc:picChg chg="add mod">
          <ac:chgData name="Yoel Kortick" userId="167978f5-7f40-4909-85d5-d4149554ad4e" providerId="ADAL" clId="{66BE141A-A1DE-4B31-80B0-A62AA46EDE1F}" dt="2023-08-14T12:05:23.149" v="1917" actId="208"/>
          <ac:picMkLst>
            <pc:docMk/>
            <pc:sldMk cId="1323899037" sldId="2060"/>
            <ac:picMk id="9" creationId="{ECC9AF32-7533-BB43-BACD-008253AD740F}"/>
          </ac:picMkLst>
        </pc:picChg>
      </pc:sldChg>
      <pc:sldChg chg="modSp add mod">
        <pc:chgData name="Yoel Kortick" userId="167978f5-7f40-4909-85d5-d4149554ad4e" providerId="ADAL" clId="{66BE141A-A1DE-4B31-80B0-A62AA46EDE1F}" dt="2023-08-14T14:42:12.423" v="3983" actId="6549"/>
        <pc:sldMkLst>
          <pc:docMk/>
          <pc:sldMk cId="2009666215" sldId="2061"/>
        </pc:sldMkLst>
        <pc:spChg chg="mod">
          <ac:chgData name="Yoel Kortick" userId="167978f5-7f40-4909-85d5-d4149554ad4e" providerId="ADAL" clId="{66BE141A-A1DE-4B31-80B0-A62AA46EDE1F}" dt="2023-08-14T14:42:12.423" v="3983" actId="6549"/>
          <ac:spMkLst>
            <pc:docMk/>
            <pc:sldMk cId="2009666215" sldId="2061"/>
            <ac:spMk id="6" creationId="{130E5CCE-D48C-BAA1-B3BC-A9B4AE88DDE7}"/>
          </ac:spMkLst>
        </pc:spChg>
      </pc:sldChg>
      <pc:sldChg chg="modSp add mod">
        <pc:chgData name="Yoel Kortick" userId="167978f5-7f40-4909-85d5-d4149554ad4e" providerId="ADAL" clId="{66BE141A-A1DE-4B31-80B0-A62AA46EDE1F}" dt="2023-08-14T14:37:43.882" v="3753" actId="255"/>
        <pc:sldMkLst>
          <pc:docMk/>
          <pc:sldMk cId="3540132282" sldId="2062"/>
        </pc:sldMkLst>
        <pc:spChg chg="mod">
          <ac:chgData name="Yoel Kortick" userId="167978f5-7f40-4909-85d5-d4149554ad4e" providerId="ADAL" clId="{66BE141A-A1DE-4B31-80B0-A62AA46EDE1F}" dt="2023-08-14T14:37:43.882" v="3753" actId="255"/>
          <ac:spMkLst>
            <pc:docMk/>
            <pc:sldMk cId="3540132282" sldId="2062"/>
            <ac:spMk id="3" creationId="{440E2C51-CB70-4EE1-8E6B-DADCB74DEC44}"/>
          </ac:spMkLst>
        </pc:spChg>
      </pc:sldChg>
      <pc:sldChg chg="modSp add del mod">
        <pc:chgData name="Yoel Kortick" userId="167978f5-7f40-4909-85d5-d4149554ad4e" providerId="ADAL" clId="{66BE141A-A1DE-4B31-80B0-A62AA46EDE1F}" dt="2023-08-14T14:47:29.691" v="4234" actId="47"/>
        <pc:sldMkLst>
          <pc:docMk/>
          <pc:sldMk cId="1214075472" sldId="2063"/>
        </pc:sldMkLst>
        <pc:spChg chg="mod">
          <ac:chgData name="Yoel Kortick" userId="167978f5-7f40-4909-85d5-d4149554ad4e" providerId="ADAL" clId="{66BE141A-A1DE-4B31-80B0-A62AA46EDE1F}" dt="2023-08-14T12:37:51.229" v="3116" actId="27636"/>
          <ac:spMkLst>
            <pc:docMk/>
            <pc:sldMk cId="1214075472" sldId="2063"/>
            <ac:spMk id="3" creationId="{4FC18B40-6547-41EC-8A0E-1C8F40E0A42F}"/>
          </ac:spMkLst>
        </pc:spChg>
      </pc:sldChg>
      <pc:sldChg chg="addSp delSp modSp add mod">
        <pc:chgData name="Yoel Kortick" userId="167978f5-7f40-4909-85d5-d4149554ad4e" providerId="ADAL" clId="{66BE141A-A1DE-4B31-80B0-A62AA46EDE1F}" dt="2023-08-17T03:59:21.526" v="4365" actId="208"/>
        <pc:sldMkLst>
          <pc:docMk/>
          <pc:sldMk cId="1637970411" sldId="2064"/>
        </pc:sldMkLst>
        <pc:spChg chg="mod">
          <ac:chgData name="Yoel Kortick" userId="167978f5-7f40-4909-85d5-d4149554ad4e" providerId="ADAL" clId="{66BE141A-A1DE-4B31-80B0-A62AA46EDE1F}" dt="2023-08-14T12:37:51.238" v="3118" actId="27636"/>
          <ac:spMkLst>
            <pc:docMk/>
            <pc:sldMk cId="1637970411" sldId="2064"/>
            <ac:spMk id="3" creationId="{4FC18B40-6547-41EC-8A0E-1C8F40E0A42F}"/>
          </ac:spMkLst>
        </pc:spChg>
        <pc:spChg chg="add del mod">
          <ac:chgData name="Yoel Kortick" userId="167978f5-7f40-4909-85d5-d4149554ad4e" providerId="ADAL" clId="{66BE141A-A1DE-4B31-80B0-A62AA46EDE1F}" dt="2023-08-14T12:26:16.027" v="2238" actId="478"/>
          <ac:spMkLst>
            <pc:docMk/>
            <pc:sldMk cId="1637970411" sldId="2064"/>
            <ac:spMk id="5" creationId="{FD79B297-F913-BD1B-5677-6C52084A2CA4}"/>
          </ac:spMkLst>
        </pc:spChg>
        <pc:spChg chg="del">
          <ac:chgData name="Yoel Kortick" userId="167978f5-7f40-4909-85d5-d4149554ad4e" providerId="ADAL" clId="{66BE141A-A1DE-4B31-80B0-A62AA46EDE1F}" dt="2023-08-14T12:26:14.718" v="2237" actId="478"/>
          <ac:spMkLst>
            <pc:docMk/>
            <pc:sldMk cId="1637970411" sldId="2064"/>
            <ac:spMk id="6" creationId="{130E5CCE-D48C-BAA1-B3BC-A9B4AE88DDE7}"/>
          </ac:spMkLst>
        </pc:spChg>
        <pc:spChg chg="mod">
          <ac:chgData name="Yoel Kortick" userId="167978f5-7f40-4909-85d5-d4149554ad4e" providerId="ADAL" clId="{66BE141A-A1DE-4B31-80B0-A62AA46EDE1F}" dt="2023-08-17T03:59:15.688" v="4364" actId="1035"/>
          <ac:spMkLst>
            <pc:docMk/>
            <pc:sldMk cId="1637970411" sldId="2064"/>
            <ac:spMk id="7" creationId="{F6FB26A1-BEBE-B9B6-763E-D973F8DE917C}"/>
          </ac:spMkLst>
        </pc:spChg>
        <pc:spChg chg="add mod">
          <ac:chgData name="Yoel Kortick" userId="167978f5-7f40-4909-85d5-d4149554ad4e" providerId="ADAL" clId="{66BE141A-A1DE-4B31-80B0-A62AA46EDE1F}" dt="2023-08-17T03:58:44.882" v="4349" actId="1038"/>
          <ac:spMkLst>
            <pc:docMk/>
            <pc:sldMk cId="1637970411" sldId="2064"/>
            <ac:spMk id="12" creationId="{F3F48F94-4314-0217-8B8B-7C1625CF16DD}"/>
          </ac:spMkLst>
        </pc:spChg>
        <pc:spChg chg="add mod">
          <ac:chgData name="Yoel Kortick" userId="167978f5-7f40-4909-85d5-d4149554ad4e" providerId="ADAL" clId="{66BE141A-A1DE-4B31-80B0-A62AA46EDE1F}" dt="2023-08-17T03:59:04.092" v="4356" actId="1038"/>
          <ac:spMkLst>
            <pc:docMk/>
            <pc:sldMk cId="1637970411" sldId="2064"/>
            <ac:spMk id="13" creationId="{AFBA96AF-B5A5-93F2-6D67-50345F193DF5}"/>
          </ac:spMkLst>
        </pc:spChg>
        <pc:picChg chg="del">
          <ac:chgData name="Yoel Kortick" userId="167978f5-7f40-4909-85d5-d4149554ad4e" providerId="ADAL" clId="{66BE141A-A1DE-4B31-80B0-A62AA46EDE1F}" dt="2023-08-14T12:26:17.122" v="2239" actId="478"/>
          <ac:picMkLst>
            <pc:docMk/>
            <pc:sldMk cId="1637970411" sldId="2064"/>
            <ac:picMk id="4" creationId="{02B0D380-B45D-0496-5092-DA01C17087CA}"/>
          </ac:picMkLst>
        </pc:picChg>
        <pc:picChg chg="add mod ord">
          <ac:chgData name="Yoel Kortick" userId="167978f5-7f40-4909-85d5-d4149554ad4e" providerId="ADAL" clId="{66BE141A-A1DE-4B31-80B0-A62AA46EDE1F}" dt="2023-08-17T03:59:21.526" v="4365" actId="208"/>
          <ac:picMkLst>
            <pc:docMk/>
            <pc:sldMk cId="1637970411" sldId="2064"/>
            <ac:picMk id="4" creationId="{6067376D-DC0C-61AA-7A0F-BDEBA81F9375}"/>
          </ac:picMkLst>
        </pc:picChg>
        <pc:picChg chg="add del mod">
          <ac:chgData name="Yoel Kortick" userId="167978f5-7f40-4909-85d5-d4149554ad4e" providerId="ADAL" clId="{66BE141A-A1DE-4B31-80B0-A62AA46EDE1F}" dt="2023-08-17T03:58:22.958" v="4335" actId="478"/>
          <ac:picMkLst>
            <pc:docMk/>
            <pc:sldMk cId="1637970411" sldId="2064"/>
            <ac:picMk id="9" creationId="{25F59E8B-5AD6-F5EC-CD09-D80B75B6A4F9}"/>
          </ac:picMkLst>
        </pc:picChg>
        <pc:cxnChg chg="add mod">
          <ac:chgData name="Yoel Kortick" userId="167978f5-7f40-4909-85d5-d4149554ad4e" providerId="ADAL" clId="{66BE141A-A1DE-4B31-80B0-A62AA46EDE1F}" dt="2023-08-17T03:58:44.882" v="4349" actId="1038"/>
          <ac:cxnSpMkLst>
            <pc:docMk/>
            <pc:sldMk cId="1637970411" sldId="2064"/>
            <ac:cxnSpMk id="11" creationId="{32D10CDB-D6FF-69F8-EA8A-B9A5BC9B9EA2}"/>
          </ac:cxnSpMkLst>
        </pc:cxnChg>
        <pc:cxnChg chg="add mod">
          <ac:chgData name="Yoel Kortick" userId="167978f5-7f40-4909-85d5-d4149554ad4e" providerId="ADAL" clId="{66BE141A-A1DE-4B31-80B0-A62AA46EDE1F}" dt="2023-08-17T03:59:04.092" v="4356" actId="1038"/>
          <ac:cxnSpMkLst>
            <pc:docMk/>
            <pc:sldMk cId="1637970411" sldId="2064"/>
            <ac:cxnSpMk id="14" creationId="{47B00F04-815F-DC21-A9C6-F9C09E4913DE}"/>
          </ac:cxnSpMkLst>
        </pc:cxnChg>
        <pc:cxnChg chg="add mod">
          <ac:chgData name="Yoel Kortick" userId="167978f5-7f40-4909-85d5-d4149554ad4e" providerId="ADAL" clId="{66BE141A-A1DE-4B31-80B0-A62AA46EDE1F}" dt="2023-08-17T03:59:04.092" v="4356" actId="1038"/>
          <ac:cxnSpMkLst>
            <pc:docMk/>
            <pc:sldMk cId="1637970411" sldId="2064"/>
            <ac:cxnSpMk id="16" creationId="{B21E6E93-858E-BBE0-217F-D43679052478}"/>
          </ac:cxnSpMkLst>
        </pc:cxnChg>
        <pc:cxnChg chg="add del">
          <ac:chgData name="Yoel Kortick" userId="167978f5-7f40-4909-85d5-d4149554ad4e" providerId="ADAL" clId="{66BE141A-A1DE-4B31-80B0-A62AA46EDE1F}" dt="2023-08-14T12:29:02.921" v="2521" actId="478"/>
          <ac:cxnSpMkLst>
            <pc:docMk/>
            <pc:sldMk cId="1637970411" sldId="2064"/>
            <ac:cxnSpMk id="20" creationId="{E894D35B-26D4-9E6C-0EBD-C00383506194}"/>
          </ac:cxnSpMkLst>
        </pc:cxnChg>
      </pc:sldChg>
      <pc:sldChg chg="delSp modSp add mod">
        <pc:chgData name="Yoel Kortick" userId="167978f5-7f40-4909-85d5-d4149554ad4e" providerId="ADAL" clId="{66BE141A-A1DE-4B31-80B0-A62AA46EDE1F}" dt="2023-08-14T14:47:54.951" v="4242" actId="20577"/>
        <pc:sldMkLst>
          <pc:docMk/>
          <pc:sldMk cId="2439284420" sldId="2065"/>
        </pc:sldMkLst>
        <pc:spChg chg="mod">
          <ac:chgData name="Yoel Kortick" userId="167978f5-7f40-4909-85d5-d4149554ad4e" providerId="ADAL" clId="{66BE141A-A1DE-4B31-80B0-A62AA46EDE1F}" dt="2023-08-14T12:37:51.238" v="3117" actId="27636"/>
          <ac:spMkLst>
            <pc:docMk/>
            <pc:sldMk cId="2439284420" sldId="2065"/>
            <ac:spMk id="3" creationId="{4FC18B40-6547-41EC-8A0E-1C8F40E0A42F}"/>
          </ac:spMkLst>
        </pc:spChg>
        <pc:spChg chg="mod">
          <ac:chgData name="Yoel Kortick" userId="167978f5-7f40-4909-85d5-d4149554ad4e" providerId="ADAL" clId="{66BE141A-A1DE-4B31-80B0-A62AA46EDE1F}" dt="2023-08-14T14:47:54.951" v="4242" actId="20577"/>
          <ac:spMkLst>
            <pc:docMk/>
            <pc:sldMk cId="2439284420" sldId="2065"/>
            <ac:spMk id="6" creationId="{130E5CCE-D48C-BAA1-B3BC-A9B4AE88DDE7}"/>
          </ac:spMkLst>
        </pc:spChg>
        <pc:spChg chg="del">
          <ac:chgData name="Yoel Kortick" userId="167978f5-7f40-4909-85d5-d4149554ad4e" providerId="ADAL" clId="{66BE141A-A1DE-4B31-80B0-A62AA46EDE1F}" dt="2023-08-14T12:32:00.742" v="2644" actId="478"/>
          <ac:spMkLst>
            <pc:docMk/>
            <pc:sldMk cId="2439284420" sldId="2065"/>
            <ac:spMk id="7" creationId="{F6FB26A1-BEBE-B9B6-763E-D973F8DE917C}"/>
          </ac:spMkLst>
        </pc:spChg>
        <pc:picChg chg="del">
          <ac:chgData name="Yoel Kortick" userId="167978f5-7f40-4909-85d5-d4149554ad4e" providerId="ADAL" clId="{66BE141A-A1DE-4B31-80B0-A62AA46EDE1F}" dt="2023-08-14T12:31:59.422" v="2643" actId="478"/>
          <ac:picMkLst>
            <pc:docMk/>
            <pc:sldMk cId="2439284420" sldId="2065"/>
            <ac:picMk id="4" creationId="{02B0D380-B45D-0496-5092-DA01C17087CA}"/>
          </ac:picMkLst>
        </pc:picChg>
      </pc:sldChg>
      <pc:sldChg chg="addSp delSp modSp add mod">
        <pc:chgData name="Yoel Kortick" userId="167978f5-7f40-4909-85d5-d4149554ad4e" providerId="ADAL" clId="{66BE141A-A1DE-4B31-80B0-A62AA46EDE1F}" dt="2023-08-17T04:00:52.688" v="4417" actId="208"/>
        <pc:sldMkLst>
          <pc:docMk/>
          <pc:sldMk cId="402383299" sldId="2066"/>
        </pc:sldMkLst>
        <pc:spChg chg="mod">
          <ac:chgData name="Yoel Kortick" userId="167978f5-7f40-4909-85d5-d4149554ad4e" providerId="ADAL" clId="{66BE141A-A1DE-4B31-80B0-A62AA46EDE1F}" dt="2023-08-14T12:37:51.238" v="3119" actId="27636"/>
          <ac:spMkLst>
            <pc:docMk/>
            <pc:sldMk cId="402383299" sldId="2066"/>
            <ac:spMk id="3" creationId="{4FC18B40-6547-41EC-8A0E-1C8F40E0A42F}"/>
          </ac:spMkLst>
        </pc:spChg>
        <pc:spChg chg="mod">
          <ac:chgData name="Yoel Kortick" userId="167978f5-7f40-4909-85d5-d4149554ad4e" providerId="ADAL" clId="{66BE141A-A1DE-4B31-80B0-A62AA46EDE1F}" dt="2023-08-17T04:00:30.380" v="4389" actId="14100"/>
          <ac:spMkLst>
            <pc:docMk/>
            <pc:sldMk cId="402383299" sldId="2066"/>
            <ac:spMk id="7" creationId="{F6FB26A1-BEBE-B9B6-763E-D973F8DE917C}"/>
          </ac:spMkLst>
        </pc:spChg>
        <pc:spChg chg="mod">
          <ac:chgData name="Yoel Kortick" userId="167978f5-7f40-4909-85d5-d4149554ad4e" providerId="ADAL" clId="{66BE141A-A1DE-4B31-80B0-A62AA46EDE1F}" dt="2023-08-14T14:48:18.179" v="4244" actId="14100"/>
          <ac:spMkLst>
            <pc:docMk/>
            <pc:sldMk cId="402383299" sldId="2066"/>
            <ac:spMk id="12" creationId="{F3F48F94-4314-0217-8B8B-7C1625CF16DD}"/>
          </ac:spMkLst>
        </pc:spChg>
        <pc:spChg chg="del">
          <ac:chgData name="Yoel Kortick" userId="167978f5-7f40-4909-85d5-d4149554ad4e" providerId="ADAL" clId="{66BE141A-A1DE-4B31-80B0-A62AA46EDE1F}" dt="2023-08-14T12:34:22.153" v="2957" actId="478"/>
          <ac:spMkLst>
            <pc:docMk/>
            <pc:sldMk cId="402383299" sldId="2066"/>
            <ac:spMk id="13" creationId="{AFBA96AF-B5A5-93F2-6D67-50345F193DF5}"/>
          </ac:spMkLst>
        </pc:spChg>
        <pc:picChg chg="add del mod ord">
          <ac:chgData name="Yoel Kortick" userId="167978f5-7f40-4909-85d5-d4149554ad4e" providerId="ADAL" clId="{66BE141A-A1DE-4B31-80B0-A62AA46EDE1F}" dt="2023-08-17T04:00:05.252" v="4366" actId="478"/>
          <ac:picMkLst>
            <pc:docMk/>
            <pc:sldMk cId="402383299" sldId="2066"/>
            <ac:picMk id="4" creationId="{B585AA5D-6169-BCF0-E75E-E687B4B395CF}"/>
          </ac:picMkLst>
        </pc:picChg>
        <pc:picChg chg="add mod ord">
          <ac:chgData name="Yoel Kortick" userId="167978f5-7f40-4909-85d5-d4149554ad4e" providerId="ADAL" clId="{66BE141A-A1DE-4B31-80B0-A62AA46EDE1F}" dt="2023-08-17T04:00:52.688" v="4417" actId="208"/>
          <ac:picMkLst>
            <pc:docMk/>
            <pc:sldMk cId="402383299" sldId="2066"/>
            <ac:picMk id="5" creationId="{162E1C6E-CBA8-7301-CC2E-0C5DD551D27E}"/>
          </ac:picMkLst>
        </pc:picChg>
        <pc:picChg chg="del">
          <ac:chgData name="Yoel Kortick" userId="167978f5-7f40-4909-85d5-d4149554ad4e" providerId="ADAL" clId="{66BE141A-A1DE-4B31-80B0-A62AA46EDE1F}" dt="2023-08-14T12:34:23.526" v="2958" actId="478"/>
          <ac:picMkLst>
            <pc:docMk/>
            <pc:sldMk cId="402383299" sldId="2066"/>
            <ac:picMk id="9" creationId="{25F59E8B-5AD6-F5EC-CD09-D80B75B6A4F9}"/>
          </ac:picMkLst>
        </pc:picChg>
        <pc:cxnChg chg="add mod">
          <ac:chgData name="Yoel Kortick" userId="167978f5-7f40-4909-85d5-d4149554ad4e" providerId="ADAL" clId="{66BE141A-A1DE-4B31-80B0-A62AA46EDE1F}" dt="2023-08-17T04:00:40.430" v="4396" actId="1036"/>
          <ac:cxnSpMkLst>
            <pc:docMk/>
            <pc:sldMk cId="402383299" sldId="2066"/>
            <ac:cxnSpMk id="6" creationId="{730A8988-7F8E-ABF8-BCD9-567DF1A48D2B}"/>
          </ac:cxnSpMkLst>
        </pc:cxnChg>
        <pc:cxnChg chg="add mod">
          <ac:chgData name="Yoel Kortick" userId="167978f5-7f40-4909-85d5-d4149554ad4e" providerId="ADAL" clId="{66BE141A-A1DE-4B31-80B0-A62AA46EDE1F}" dt="2023-08-17T04:00:49.449" v="4416" actId="1036"/>
          <ac:cxnSpMkLst>
            <pc:docMk/>
            <pc:sldMk cId="402383299" sldId="2066"/>
            <ac:cxnSpMk id="10" creationId="{B4DF783A-26F1-A263-1C2B-156070746BA1}"/>
          </ac:cxnSpMkLst>
        </pc:cxnChg>
        <pc:cxnChg chg="mod">
          <ac:chgData name="Yoel Kortick" userId="167978f5-7f40-4909-85d5-d4149554ad4e" providerId="ADAL" clId="{66BE141A-A1DE-4B31-80B0-A62AA46EDE1F}" dt="2023-08-17T04:00:25.269" v="4388" actId="1038"/>
          <ac:cxnSpMkLst>
            <pc:docMk/>
            <pc:sldMk cId="402383299" sldId="2066"/>
            <ac:cxnSpMk id="11" creationId="{32D10CDB-D6FF-69F8-EA8A-B9A5BC9B9EA2}"/>
          </ac:cxnSpMkLst>
        </pc:cxnChg>
        <pc:cxnChg chg="del">
          <ac:chgData name="Yoel Kortick" userId="167978f5-7f40-4909-85d5-d4149554ad4e" providerId="ADAL" clId="{66BE141A-A1DE-4B31-80B0-A62AA46EDE1F}" dt="2023-08-14T12:34:19.734" v="2955" actId="478"/>
          <ac:cxnSpMkLst>
            <pc:docMk/>
            <pc:sldMk cId="402383299" sldId="2066"/>
            <ac:cxnSpMk id="14" creationId="{47B00F04-815F-DC21-A9C6-F9C09E4913DE}"/>
          </ac:cxnSpMkLst>
        </pc:cxnChg>
        <pc:cxnChg chg="del">
          <ac:chgData name="Yoel Kortick" userId="167978f5-7f40-4909-85d5-d4149554ad4e" providerId="ADAL" clId="{66BE141A-A1DE-4B31-80B0-A62AA46EDE1F}" dt="2023-08-14T12:34:20.517" v="2956" actId="478"/>
          <ac:cxnSpMkLst>
            <pc:docMk/>
            <pc:sldMk cId="402383299" sldId="2066"/>
            <ac:cxnSpMk id="16" creationId="{B21E6E93-858E-BBE0-217F-D43679052478}"/>
          </ac:cxnSpMkLst>
        </pc:cxnChg>
      </pc:sldChg>
      <pc:sldChg chg="add">
        <pc:chgData name="Yoel Kortick" userId="167978f5-7f40-4909-85d5-d4149554ad4e" providerId="ADAL" clId="{66BE141A-A1DE-4B31-80B0-A62AA46EDE1F}" dt="2023-08-14T12:40:30.915" v="3120" actId="2890"/>
        <pc:sldMkLst>
          <pc:docMk/>
          <pc:sldMk cId="1545598416" sldId="2067"/>
        </pc:sldMkLst>
      </pc:sldChg>
      <pc:sldChg chg="modSp add mod">
        <pc:chgData name="Yoel Kortick" userId="167978f5-7f40-4909-85d5-d4149554ad4e" providerId="ADAL" clId="{66BE141A-A1DE-4B31-80B0-A62AA46EDE1F}" dt="2023-08-20T06:58:19.017" v="4510" actId="1038"/>
        <pc:sldMkLst>
          <pc:docMk/>
          <pc:sldMk cId="4165655403" sldId="2068"/>
        </pc:sldMkLst>
        <pc:spChg chg="mod">
          <ac:chgData name="Yoel Kortick" userId="167978f5-7f40-4909-85d5-d4149554ad4e" providerId="ADAL" clId="{66BE141A-A1DE-4B31-80B0-A62AA46EDE1F}" dt="2023-08-20T06:58:19.017" v="4510" actId="1038"/>
          <ac:spMkLst>
            <pc:docMk/>
            <pc:sldMk cId="4165655403" sldId="2068"/>
            <ac:spMk id="3" creationId="{440E2C51-CB70-4EE1-8E6B-DADCB74DEC44}"/>
          </ac:spMkLst>
        </pc:spChg>
      </pc:sldChg>
      <pc:sldChg chg="modSp add mod">
        <pc:chgData name="Yoel Kortick" userId="167978f5-7f40-4909-85d5-d4149554ad4e" providerId="ADAL" clId="{66BE141A-A1DE-4B31-80B0-A62AA46EDE1F}" dt="2023-08-20T07:01:11.434" v="4542" actId="27107"/>
        <pc:sldMkLst>
          <pc:docMk/>
          <pc:sldMk cId="3431691491" sldId="2069"/>
        </pc:sldMkLst>
        <pc:spChg chg="mod">
          <ac:chgData name="Yoel Kortick" userId="167978f5-7f40-4909-85d5-d4149554ad4e" providerId="ADAL" clId="{66BE141A-A1DE-4B31-80B0-A62AA46EDE1F}" dt="2023-08-20T07:01:11.434" v="4542" actId="27107"/>
          <ac:spMkLst>
            <pc:docMk/>
            <pc:sldMk cId="3431691491" sldId="2069"/>
            <ac:spMk id="3" creationId="{440E2C51-CB70-4EE1-8E6B-DADCB74DEC44}"/>
          </ac:spMkLst>
        </pc:spChg>
      </pc:sldChg>
      <pc:sldChg chg="modSp add mod">
        <pc:chgData name="Yoel Kortick" userId="167978f5-7f40-4909-85d5-d4149554ad4e" providerId="ADAL" clId="{66BE141A-A1DE-4B31-80B0-A62AA46EDE1F}" dt="2023-08-20T15:53:15.253" v="5255" actId="6549"/>
        <pc:sldMkLst>
          <pc:docMk/>
          <pc:sldMk cId="344623438" sldId="2070"/>
        </pc:sldMkLst>
        <pc:spChg chg="mod">
          <ac:chgData name="Yoel Kortick" userId="167978f5-7f40-4909-85d5-d4149554ad4e" providerId="ADAL" clId="{66BE141A-A1DE-4B31-80B0-A62AA46EDE1F}" dt="2023-08-20T15:52:51.607" v="5228" actId="27107"/>
          <ac:spMkLst>
            <pc:docMk/>
            <pc:sldMk cId="344623438" sldId="2070"/>
            <ac:spMk id="3" creationId="{4FC18B40-6547-41EC-8A0E-1C8F40E0A42F}"/>
          </ac:spMkLst>
        </pc:spChg>
        <pc:spChg chg="mod">
          <ac:chgData name="Yoel Kortick" userId="167978f5-7f40-4909-85d5-d4149554ad4e" providerId="ADAL" clId="{66BE141A-A1DE-4B31-80B0-A62AA46EDE1F}" dt="2023-08-20T15:53:15.253" v="5255" actId="6549"/>
          <ac:spMkLst>
            <pc:docMk/>
            <pc:sldMk cId="344623438" sldId="2070"/>
            <ac:spMk id="4" creationId="{2490F34D-A7E2-4EA9-8B1A-78371A1F1CD1}"/>
          </ac:spMkLst>
        </pc:spChg>
      </pc:sldChg>
      <pc:sldChg chg="modSp add mod ord">
        <pc:chgData name="Yoel Kortick" userId="167978f5-7f40-4909-85d5-d4149554ad4e" providerId="ADAL" clId="{66BE141A-A1DE-4B31-80B0-A62AA46EDE1F}" dt="2023-08-20T07:08:04.122" v="4710"/>
        <pc:sldMkLst>
          <pc:docMk/>
          <pc:sldMk cId="1536293399" sldId="2071"/>
        </pc:sldMkLst>
        <pc:spChg chg="mod">
          <ac:chgData name="Yoel Kortick" userId="167978f5-7f40-4909-85d5-d4149554ad4e" providerId="ADAL" clId="{66BE141A-A1DE-4B31-80B0-A62AA46EDE1F}" dt="2023-08-20T07:00:25.431" v="4518" actId="27107"/>
          <ac:spMkLst>
            <pc:docMk/>
            <pc:sldMk cId="1536293399" sldId="2071"/>
            <ac:spMk id="3" creationId="{440E2C51-CB70-4EE1-8E6B-DADCB74DEC44}"/>
          </ac:spMkLst>
        </pc:spChg>
      </pc:sldChg>
      <pc:sldChg chg="modSp add mod ord">
        <pc:chgData name="Yoel Kortick" userId="167978f5-7f40-4909-85d5-d4149554ad4e" providerId="ADAL" clId="{66BE141A-A1DE-4B31-80B0-A62AA46EDE1F}" dt="2023-08-20T15:49:49.443" v="5185" actId="20577"/>
        <pc:sldMkLst>
          <pc:docMk/>
          <pc:sldMk cId="1312587388" sldId="2072"/>
        </pc:sldMkLst>
        <pc:spChg chg="mod">
          <ac:chgData name="Yoel Kortick" userId="167978f5-7f40-4909-85d5-d4149554ad4e" providerId="ADAL" clId="{66BE141A-A1DE-4B31-80B0-A62AA46EDE1F}" dt="2023-08-20T07:01:29.305" v="4544" actId="27107"/>
          <ac:spMkLst>
            <pc:docMk/>
            <pc:sldMk cId="1312587388" sldId="2072"/>
            <ac:spMk id="3" creationId="{4FC18B40-6547-41EC-8A0E-1C8F40E0A42F}"/>
          </ac:spMkLst>
        </pc:spChg>
        <pc:spChg chg="mod">
          <ac:chgData name="Yoel Kortick" userId="167978f5-7f40-4909-85d5-d4149554ad4e" providerId="ADAL" clId="{66BE141A-A1DE-4B31-80B0-A62AA46EDE1F}" dt="2023-08-20T15:49:49.443" v="5185" actId="20577"/>
          <ac:spMkLst>
            <pc:docMk/>
            <pc:sldMk cId="1312587388" sldId="2072"/>
            <ac:spMk id="4" creationId="{2490F34D-A7E2-4EA9-8B1A-78371A1F1CD1}"/>
          </ac:spMkLst>
        </pc:spChg>
      </pc:sldChg>
      <pc:sldChg chg="addSp delSp modSp add mod">
        <pc:chgData name="Yoel Kortick" userId="167978f5-7f40-4909-85d5-d4149554ad4e" providerId="ADAL" clId="{66BE141A-A1DE-4B31-80B0-A62AA46EDE1F}" dt="2023-08-20T07:22:09.201" v="5143" actId="14100"/>
        <pc:sldMkLst>
          <pc:docMk/>
          <pc:sldMk cId="2340640537" sldId="2073"/>
        </pc:sldMkLst>
        <pc:spChg chg="mod">
          <ac:chgData name="Yoel Kortick" userId="167978f5-7f40-4909-85d5-d4149554ad4e" providerId="ADAL" clId="{66BE141A-A1DE-4B31-80B0-A62AA46EDE1F}" dt="2023-08-20T07:19:45.056" v="5019" actId="27107"/>
          <ac:spMkLst>
            <pc:docMk/>
            <pc:sldMk cId="2340640537" sldId="2073"/>
            <ac:spMk id="3" creationId="{4FC18B40-6547-41EC-8A0E-1C8F40E0A42F}"/>
          </ac:spMkLst>
        </pc:spChg>
        <pc:spChg chg="mod">
          <ac:chgData name="Yoel Kortick" userId="167978f5-7f40-4909-85d5-d4149554ad4e" providerId="ADAL" clId="{66BE141A-A1DE-4B31-80B0-A62AA46EDE1F}" dt="2023-08-20T07:22:09.201" v="5143" actId="14100"/>
          <ac:spMkLst>
            <pc:docMk/>
            <pc:sldMk cId="2340640537" sldId="2073"/>
            <ac:spMk id="4" creationId="{2490F34D-A7E2-4EA9-8B1A-78371A1F1CD1}"/>
          </ac:spMkLst>
        </pc:spChg>
        <pc:spChg chg="add del">
          <ac:chgData name="Yoel Kortick" userId="167978f5-7f40-4909-85d5-d4149554ad4e" providerId="ADAL" clId="{66BE141A-A1DE-4B31-80B0-A62AA46EDE1F}" dt="2023-08-20T07:16:32.591" v="4885" actId="22"/>
          <ac:spMkLst>
            <pc:docMk/>
            <pc:sldMk cId="2340640537" sldId="2073"/>
            <ac:spMk id="5" creationId="{8B65EFC0-CA76-5ABB-CB11-D6B98C86D27A}"/>
          </ac:spMkLst>
        </pc:spChg>
        <pc:picChg chg="add mod">
          <ac:chgData name="Yoel Kortick" userId="167978f5-7f40-4909-85d5-d4149554ad4e" providerId="ADAL" clId="{66BE141A-A1DE-4B31-80B0-A62AA46EDE1F}" dt="2023-08-20T07:19:25.841" v="5017" actId="208"/>
          <ac:picMkLst>
            <pc:docMk/>
            <pc:sldMk cId="2340640537" sldId="2073"/>
            <ac:picMk id="1026" creationId="{FAC8D79F-B83A-8A48-91A5-6F7AD45A0E47}"/>
          </ac:picMkLst>
        </pc:picChg>
        <pc:cxnChg chg="add mod">
          <ac:chgData name="Yoel Kortick" userId="167978f5-7f40-4909-85d5-d4149554ad4e" providerId="ADAL" clId="{66BE141A-A1DE-4B31-80B0-A62AA46EDE1F}" dt="2023-08-20T07:19:55.645" v="5021" actId="14100"/>
          <ac:cxnSpMkLst>
            <pc:docMk/>
            <pc:sldMk cId="2340640537" sldId="2073"/>
            <ac:cxnSpMk id="7" creationId="{E48F8248-D476-3366-EF9B-0253D1804AB5}"/>
          </ac:cxnSpMkLst>
        </pc:cxnChg>
      </pc:sldChg>
    </pc:docChg>
  </pc:docChgLst>
  <pc:docChgLst>
    <pc:chgData name="Yoel Kortick" userId="167978f5-7f40-4909-85d5-d4149554ad4e" providerId="ADAL" clId="{22A57D5E-D268-4A3C-9ED4-B355499D8F87}"/>
    <pc:docChg chg="undo custSel addSld delSld modSld sldOrd">
      <pc:chgData name="Yoel Kortick" userId="167978f5-7f40-4909-85d5-d4149554ad4e" providerId="ADAL" clId="{22A57D5E-D268-4A3C-9ED4-B355499D8F87}" dt="2023-07-16T06:29:30.283" v="3173" actId="1035"/>
      <pc:docMkLst>
        <pc:docMk/>
      </pc:docMkLst>
      <pc:sldChg chg="modSp mod">
        <pc:chgData name="Yoel Kortick" userId="167978f5-7f40-4909-85d5-d4149554ad4e" providerId="ADAL" clId="{22A57D5E-D268-4A3C-9ED4-B355499D8F87}" dt="2023-07-13T08:03:45.575" v="3104" actId="20577"/>
        <pc:sldMkLst>
          <pc:docMk/>
          <pc:sldMk cId="3267142644" sldId="1724"/>
        </pc:sldMkLst>
        <pc:spChg chg="mod">
          <ac:chgData name="Yoel Kortick" userId="167978f5-7f40-4909-85d5-d4149554ad4e" providerId="ADAL" clId="{22A57D5E-D268-4A3C-9ED4-B355499D8F87}" dt="2023-07-13T08:03:45.575" v="3104" actId="20577"/>
          <ac:spMkLst>
            <pc:docMk/>
            <pc:sldMk cId="3267142644" sldId="1724"/>
            <ac:spMk id="63" creationId="{2818E309-CE24-45E0-8F37-EFD6121F7540}"/>
          </ac:spMkLst>
        </pc:spChg>
      </pc:sldChg>
      <pc:sldChg chg="modSp mod">
        <pc:chgData name="Yoel Kortick" userId="167978f5-7f40-4909-85d5-d4149554ad4e" providerId="ADAL" clId="{22A57D5E-D268-4A3C-9ED4-B355499D8F87}" dt="2023-07-13T04:40:53.953" v="2"/>
        <pc:sldMkLst>
          <pc:docMk/>
          <pc:sldMk cId="1404067891" sldId="1782"/>
        </pc:sldMkLst>
        <pc:spChg chg="mod">
          <ac:chgData name="Yoel Kortick" userId="167978f5-7f40-4909-85d5-d4149554ad4e" providerId="ADAL" clId="{22A57D5E-D268-4A3C-9ED4-B355499D8F87}" dt="2023-07-13T04:40:53.953" v="2"/>
          <ac:spMkLst>
            <pc:docMk/>
            <pc:sldMk cId="1404067891" sldId="1782"/>
            <ac:spMk id="4" creationId="{A02F1239-CFFA-4E95-8A0B-536CBE397E4E}"/>
          </ac:spMkLst>
        </pc:spChg>
      </pc:sldChg>
      <pc:sldChg chg="modSp mod">
        <pc:chgData name="Yoel Kortick" userId="167978f5-7f40-4909-85d5-d4149554ad4e" providerId="ADAL" clId="{22A57D5E-D268-4A3C-9ED4-B355499D8F87}" dt="2023-07-13T05:27:43.210" v="1061" actId="27636"/>
        <pc:sldMkLst>
          <pc:docMk/>
          <pc:sldMk cId="1773716853" sldId="1788"/>
        </pc:sldMkLst>
        <pc:spChg chg="mod">
          <ac:chgData name="Yoel Kortick" userId="167978f5-7f40-4909-85d5-d4149554ad4e" providerId="ADAL" clId="{22A57D5E-D268-4A3C-9ED4-B355499D8F87}" dt="2023-07-13T05:27:43.210" v="1061" actId="27636"/>
          <ac:spMkLst>
            <pc:docMk/>
            <pc:sldMk cId="1773716853" sldId="1788"/>
            <ac:spMk id="4" creationId="{2490F34D-A7E2-4EA9-8B1A-78371A1F1CD1}"/>
          </ac:spMkLst>
        </pc:spChg>
      </pc:sldChg>
      <pc:sldChg chg="del">
        <pc:chgData name="Yoel Kortick" userId="167978f5-7f40-4909-85d5-d4149554ad4e" providerId="ADAL" clId="{22A57D5E-D268-4A3C-9ED4-B355499D8F87}" dt="2023-07-13T04:45:10.911" v="56" actId="47"/>
        <pc:sldMkLst>
          <pc:docMk/>
          <pc:sldMk cId="3753056614" sldId="1791"/>
        </pc:sldMkLst>
      </pc:sldChg>
      <pc:sldChg chg="modSp">
        <pc:chgData name="Yoel Kortick" userId="167978f5-7f40-4909-85d5-d4149554ad4e" providerId="ADAL" clId="{22A57D5E-D268-4A3C-9ED4-B355499D8F87}" dt="2023-07-13T05:12:39.933" v="736"/>
        <pc:sldMkLst>
          <pc:docMk/>
          <pc:sldMk cId="1078410933" sldId="1792"/>
        </pc:sldMkLst>
        <pc:spChg chg="mod">
          <ac:chgData name="Yoel Kortick" userId="167978f5-7f40-4909-85d5-d4149554ad4e" providerId="ADAL" clId="{22A57D5E-D268-4A3C-9ED4-B355499D8F87}" dt="2023-07-13T05:12:39.933" v="736"/>
          <ac:spMkLst>
            <pc:docMk/>
            <pc:sldMk cId="1078410933" sldId="1792"/>
            <ac:spMk id="3" creationId="{440E2C51-CB70-4EE1-8E6B-DADCB74DEC44}"/>
          </ac:spMkLst>
        </pc:spChg>
      </pc:sldChg>
      <pc:sldChg chg="addSp delSp modSp mod">
        <pc:chgData name="Yoel Kortick" userId="167978f5-7f40-4909-85d5-d4149554ad4e" providerId="ADAL" clId="{22A57D5E-D268-4A3C-9ED4-B355499D8F87}" dt="2023-07-13T08:09:23.137" v="3129" actId="14100"/>
        <pc:sldMkLst>
          <pc:docMk/>
          <pc:sldMk cId="4132155335" sldId="1793"/>
        </pc:sldMkLst>
        <pc:spChg chg="mod">
          <ac:chgData name="Yoel Kortick" userId="167978f5-7f40-4909-85d5-d4149554ad4e" providerId="ADAL" clId="{22A57D5E-D268-4A3C-9ED4-B355499D8F87}" dt="2023-07-13T05:12:39.933" v="736"/>
          <ac:spMkLst>
            <pc:docMk/>
            <pc:sldMk cId="4132155335" sldId="1793"/>
            <ac:spMk id="3" creationId="{4FC18B40-6547-41EC-8A0E-1C8F40E0A42F}"/>
          </ac:spMkLst>
        </pc:spChg>
        <pc:spChg chg="mod">
          <ac:chgData name="Yoel Kortick" userId="167978f5-7f40-4909-85d5-d4149554ad4e" providerId="ADAL" clId="{22A57D5E-D268-4A3C-9ED4-B355499D8F87}" dt="2023-07-13T08:09:23.137" v="3129" actId="14100"/>
          <ac:spMkLst>
            <pc:docMk/>
            <pc:sldMk cId="4132155335" sldId="1793"/>
            <ac:spMk id="6" creationId="{F589CE61-6A96-C4AA-5AC4-E9E4E5C0A31C}"/>
          </ac:spMkLst>
        </pc:spChg>
        <pc:picChg chg="add del mod">
          <ac:chgData name="Yoel Kortick" userId="167978f5-7f40-4909-85d5-d4149554ad4e" providerId="ADAL" clId="{22A57D5E-D268-4A3C-9ED4-B355499D8F87}" dt="2023-07-13T08:05:47.158" v="3105" actId="478"/>
          <ac:picMkLst>
            <pc:docMk/>
            <pc:sldMk cId="4132155335" sldId="1793"/>
            <ac:picMk id="4" creationId="{D7E8E524-21B6-B2D3-028D-3C612936DAA8}"/>
          </ac:picMkLst>
        </pc:picChg>
        <pc:picChg chg="add del mod">
          <ac:chgData name="Yoel Kortick" userId="167978f5-7f40-4909-85d5-d4149554ad4e" providerId="ADAL" clId="{22A57D5E-D268-4A3C-9ED4-B355499D8F87}" dt="2023-07-13T08:09:08.522" v="3115" actId="478"/>
          <ac:picMkLst>
            <pc:docMk/>
            <pc:sldMk cId="4132155335" sldId="1793"/>
            <ac:picMk id="7" creationId="{29FCA121-ACCC-D953-6D89-6D7D8EF19716}"/>
          </ac:picMkLst>
        </pc:picChg>
        <pc:picChg chg="add mod">
          <ac:chgData name="Yoel Kortick" userId="167978f5-7f40-4909-85d5-d4149554ad4e" providerId="ADAL" clId="{22A57D5E-D268-4A3C-9ED4-B355499D8F87}" dt="2023-07-13T08:09:12.892" v="3125" actId="208"/>
          <ac:picMkLst>
            <pc:docMk/>
            <pc:sldMk cId="4132155335" sldId="1793"/>
            <ac:picMk id="9" creationId="{2D08C63F-F386-DCAC-2ACE-C1E8B0C59F72}"/>
          </ac:picMkLst>
        </pc:picChg>
      </pc:sldChg>
      <pc:sldChg chg="addSp delSp modSp mod">
        <pc:chgData name="Yoel Kortick" userId="167978f5-7f40-4909-85d5-d4149554ad4e" providerId="ADAL" clId="{22A57D5E-D268-4A3C-9ED4-B355499D8F87}" dt="2023-07-13T08:10:10.087" v="3140" actId="208"/>
        <pc:sldMkLst>
          <pc:docMk/>
          <pc:sldMk cId="1022672352" sldId="1795"/>
        </pc:sldMkLst>
        <pc:spChg chg="mod">
          <ac:chgData name="Yoel Kortick" userId="167978f5-7f40-4909-85d5-d4149554ad4e" providerId="ADAL" clId="{22A57D5E-D268-4A3C-9ED4-B355499D8F87}" dt="2023-07-13T05:12:39.933" v="736"/>
          <ac:spMkLst>
            <pc:docMk/>
            <pc:sldMk cId="1022672352" sldId="1795"/>
            <ac:spMk id="3" creationId="{4FC18B40-6547-41EC-8A0E-1C8F40E0A42F}"/>
          </ac:spMkLst>
        </pc:spChg>
        <pc:spChg chg="mod">
          <ac:chgData name="Yoel Kortick" userId="167978f5-7f40-4909-85d5-d4149554ad4e" providerId="ADAL" clId="{22A57D5E-D268-4A3C-9ED4-B355499D8F87}" dt="2023-07-13T05:12:39.933" v="736"/>
          <ac:spMkLst>
            <pc:docMk/>
            <pc:sldMk cId="1022672352" sldId="1795"/>
            <ac:spMk id="6" creationId="{A87AFC34-A353-9071-7DC7-DD87311A5380}"/>
          </ac:spMkLst>
        </pc:spChg>
        <pc:spChg chg="add mod">
          <ac:chgData name="Yoel Kortick" userId="167978f5-7f40-4909-85d5-d4149554ad4e" providerId="ADAL" clId="{22A57D5E-D268-4A3C-9ED4-B355499D8F87}" dt="2023-07-13T08:10:02.741" v="3137" actId="1035"/>
          <ac:spMkLst>
            <pc:docMk/>
            <pc:sldMk cId="1022672352" sldId="1795"/>
            <ac:spMk id="8" creationId="{58117F59-95AA-90B5-6D2E-00630CA3290A}"/>
          </ac:spMkLst>
        </pc:spChg>
        <pc:picChg chg="add del">
          <ac:chgData name="Yoel Kortick" userId="167978f5-7f40-4909-85d5-d4149554ad4e" providerId="ADAL" clId="{22A57D5E-D268-4A3C-9ED4-B355499D8F87}" dt="2023-07-13T04:48:35.009" v="173" actId="478"/>
          <ac:picMkLst>
            <pc:docMk/>
            <pc:sldMk cId="1022672352" sldId="1795"/>
            <ac:picMk id="4" creationId="{C0B00BF7-BAEA-B532-948E-5089EBA030C9}"/>
          </ac:picMkLst>
        </pc:picChg>
        <pc:picChg chg="add del mod">
          <ac:chgData name="Yoel Kortick" userId="167978f5-7f40-4909-85d5-d4149554ad4e" providerId="ADAL" clId="{22A57D5E-D268-4A3C-9ED4-B355499D8F87}" dt="2023-07-13T08:09:53.987" v="3130" actId="478"/>
          <ac:picMkLst>
            <pc:docMk/>
            <pc:sldMk cId="1022672352" sldId="1795"/>
            <ac:picMk id="7" creationId="{CE8610CA-4A13-FFAD-6A05-ED443B201B45}"/>
          </ac:picMkLst>
        </pc:picChg>
        <pc:picChg chg="add mod ord">
          <ac:chgData name="Yoel Kortick" userId="167978f5-7f40-4909-85d5-d4149554ad4e" providerId="ADAL" clId="{22A57D5E-D268-4A3C-9ED4-B355499D8F87}" dt="2023-07-13T08:10:10.087" v="3140" actId="208"/>
          <ac:picMkLst>
            <pc:docMk/>
            <pc:sldMk cId="1022672352" sldId="1795"/>
            <ac:picMk id="12" creationId="{BF5FF256-6FA6-6315-8B81-3D5CD2E51996}"/>
          </ac:picMkLst>
        </pc:picChg>
        <pc:cxnChg chg="add mod">
          <ac:chgData name="Yoel Kortick" userId="167978f5-7f40-4909-85d5-d4149554ad4e" providerId="ADAL" clId="{22A57D5E-D268-4A3C-9ED4-B355499D8F87}" dt="2023-07-13T08:10:06.496" v="3139" actId="14100"/>
          <ac:cxnSpMkLst>
            <pc:docMk/>
            <pc:sldMk cId="1022672352" sldId="1795"/>
            <ac:cxnSpMk id="10" creationId="{24714563-BEDD-DFB3-E46F-6A76F5938C54}"/>
          </ac:cxnSpMkLst>
        </pc:cxnChg>
      </pc:sldChg>
      <pc:sldChg chg="addSp delSp modSp mod">
        <pc:chgData name="Yoel Kortick" userId="167978f5-7f40-4909-85d5-d4149554ad4e" providerId="ADAL" clId="{22A57D5E-D268-4A3C-9ED4-B355499D8F87}" dt="2023-07-13T08:11:20.751" v="3160" actId="208"/>
        <pc:sldMkLst>
          <pc:docMk/>
          <pc:sldMk cId="3228880565" sldId="1796"/>
        </pc:sldMkLst>
        <pc:spChg chg="mod">
          <ac:chgData name="Yoel Kortick" userId="167978f5-7f40-4909-85d5-d4149554ad4e" providerId="ADAL" clId="{22A57D5E-D268-4A3C-9ED4-B355499D8F87}" dt="2023-07-13T05:12:39.933" v="736"/>
          <ac:spMkLst>
            <pc:docMk/>
            <pc:sldMk cId="3228880565" sldId="1796"/>
            <ac:spMk id="3" creationId="{4FC18B40-6547-41EC-8A0E-1C8F40E0A42F}"/>
          </ac:spMkLst>
        </pc:spChg>
        <pc:spChg chg="add mod">
          <ac:chgData name="Yoel Kortick" userId="167978f5-7f40-4909-85d5-d4149554ad4e" providerId="ADAL" clId="{22A57D5E-D268-4A3C-9ED4-B355499D8F87}" dt="2023-07-13T05:12:39.933" v="736"/>
          <ac:spMkLst>
            <pc:docMk/>
            <pc:sldMk cId="3228880565" sldId="1796"/>
            <ac:spMk id="5" creationId="{3CFAD9CD-EC14-7EE9-C8EB-5F4B7736560A}"/>
          </ac:spMkLst>
        </pc:spChg>
        <pc:spChg chg="add mod">
          <ac:chgData name="Yoel Kortick" userId="167978f5-7f40-4909-85d5-d4149554ad4e" providerId="ADAL" clId="{22A57D5E-D268-4A3C-9ED4-B355499D8F87}" dt="2023-07-13T08:11:18.358" v="3159" actId="1036"/>
          <ac:spMkLst>
            <pc:docMk/>
            <pc:sldMk cId="3228880565" sldId="1796"/>
            <ac:spMk id="6" creationId="{D606DB6F-637B-2EA2-C0E6-49B18FB22CFA}"/>
          </ac:spMkLst>
        </pc:spChg>
        <pc:picChg chg="add del mod">
          <ac:chgData name="Yoel Kortick" userId="167978f5-7f40-4909-85d5-d4149554ad4e" providerId="ADAL" clId="{22A57D5E-D268-4A3C-9ED4-B355499D8F87}" dt="2023-07-13T08:10:53.581" v="3141" actId="478"/>
          <ac:picMkLst>
            <pc:docMk/>
            <pc:sldMk cId="3228880565" sldId="1796"/>
            <ac:picMk id="4" creationId="{BD6252F8-3AE6-2998-19E0-1C4833C5EF4C}"/>
          </ac:picMkLst>
        </pc:picChg>
        <pc:picChg chg="del">
          <ac:chgData name="Yoel Kortick" userId="167978f5-7f40-4909-85d5-d4149554ad4e" providerId="ADAL" clId="{22A57D5E-D268-4A3C-9ED4-B355499D8F87}" dt="2023-07-13T04:53:27.867" v="189" actId="478"/>
          <ac:picMkLst>
            <pc:docMk/>
            <pc:sldMk cId="3228880565" sldId="1796"/>
            <ac:picMk id="8" creationId="{027CA599-7208-2861-D9C1-4A4A42E6C4DB}"/>
          </ac:picMkLst>
        </pc:picChg>
        <pc:picChg chg="add mod ord">
          <ac:chgData name="Yoel Kortick" userId="167978f5-7f40-4909-85d5-d4149554ad4e" providerId="ADAL" clId="{22A57D5E-D268-4A3C-9ED4-B355499D8F87}" dt="2023-07-13T08:11:20.751" v="3160" actId="208"/>
          <ac:picMkLst>
            <pc:docMk/>
            <pc:sldMk cId="3228880565" sldId="1796"/>
            <ac:picMk id="11" creationId="{2E306C60-D41F-487D-87FC-409A10A975A9}"/>
          </ac:picMkLst>
        </pc:picChg>
        <pc:cxnChg chg="add mod">
          <ac:chgData name="Yoel Kortick" userId="167978f5-7f40-4909-85d5-d4149554ad4e" providerId="ADAL" clId="{22A57D5E-D268-4A3C-9ED4-B355499D8F87}" dt="2023-07-13T08:11:14.685" v="3157" actId="1037"/>
          <ac:cxnSpMkLst>
            <pc:docMk/>
            <pc:sldMk cId="3228880565" sldId="1796"/>
            <ac:cxnSpMk id="7" creationId="{2D5E02AD-1666-C769-73F1-CFFDB54DBF47}"/>
          </ac:cxnSpMkLst>
        </pc:cxnChg>
      </pc:sldChg>
      <pc:sldChg chg="modSp del">
        <pc:chgData name="Yoel Kortick" userId="167978f5-7f40-4909-85d5-d4149554ad4e" providerId="ADAL" clId="{22A57D5E-D268-4A3C-9ED4-B355499D8F87}" dt="2023-07-13T04:55:21.826" v="231" actId="47"/>
        <pc:sldMkLst>
          <pc:docMk/>
          <pc:sldMk cId="2255328081" sldId="1898"/>
        </pc:sldMkLst>
        <pc:spChg chg="mod">
          <ac:chgData name="Yoel Kortick" userId="167978f5-7f40-4909-85d5-d4149554ad4e" providerId="ADAL" clId="{22A57D5E-D268-4A3C-9ED4-B355499D8F87}" dt="2023-07-13T04:45:41.726" v="62"/>
          <ac:spMkLst>
            <pc:docMk/>
            <pc:sldMk cId="2255328081" sldId="1898"/>
            <ac:spMk id="3" creationId="{4FC18B40-6547-41EC-8A0E-1C8F40E0A42F}"/>
          </ac:spMkLst>
        </pc:spChg>
      </pc:sldChg>
      <pc:sldChg chg="del">
        <pc:chgData name="Yoel Kortick" userId="167978f5-7f40-4909-85d5-d4149554ad4e" providerId="ADAL" clId="{22A57D5E-D268-4A3C-9ED4-B355499D8F87}" dt="2023-07-13T04:45:12.018" v="57" actId="47"/>
        <pc:sldMkLst>
          <pc:docMk/>
          <pc:sldMk cId="3034439576" sldId="1910"/>
        </pc:sldMkLst>
      </pc:sldChg>
      <pc:sldChg chg="del">
        <pc:chgData name="Yoel Kortick" userId="167978f5-7f40-4909-85d5-d4149554ad4e" providerId="ADAL" clId="{22A57D5E-D268-4A3C-9ED4-B355499D8F87}" dt="2023-07-13T04:45:12.557" v="58" actId="47"/>
        <pc:sldMkLst>
          <pc:docMk/>
          <pc:sldMk cId="2051600660" sldId="1911"/>
        </pc:sldMkLst>
      </pc:sldChg>
      <pc:sldChg chg="modSp del">
        <pc:chgData name="Yoel Kortick" userId="167978f5-7f40-4909-85d5-d4149554ad4e" providerId="ADAL" clId="{22A57D5E-D268-4A3C-9ED4-B355499D8F87}" dt="2023-07-13T04:48:04.850" v="102" actId="47"/>
        <pc:sldMkLst>
          <pc:docMk/>
          <pc:sldMk cId="2370129783" sldId="1917"/>
        </pc:sldMkLst>
        <pc:spChg chg="mod">
          <ac:chgData name="Yoel Kortick" userId="167978f5-7f40-4909-85d5-d4149554ad4e" providerId="ADAL" clId="{22A57D5E-D268-4A3C-9ED4-B355499D8F87}" dt="2023-07-13T04:45:41.726" v="62"/>
          <ac:spMkLst>
            <pc:docMk/>
            <pc:sldMk cId="2370129783" sldId="1917"/>
            <ac:spMk id="3" creationId="{4FC18B40-6547-41EC-8A0E-1C8F40E0A42F}"/>
          </ac:spMkLst>
        </pc:spChg>
      </pc:sldChg>
      <pc:sldChg chg="addSp modSp mod">
        <pc:chgData name="Yoel Kortick" userId="167978f5-7f40-4909-85d5-d4149554ad4e" providerId="ADAL" clId="{22A57D5E-D268-4A3C-9ED4-B355499D8F87}" dt="2023-07-13T05:28:53.310" v="1109" actId="20577"/>
        <pc:sldMkLst>
          <pc:docMk/>
          <pc:sldMk cId="3828660448" sldId="1918"/>
        </pc:sldMkLst>
        <pc:spChg chg="mod">
          <ac:chgData name="Yoel Kortick" userId="167978f5-7f40-4909-85d5-d4149554ad4e" providerId="ADAL" clId="{22A57D5E-D268-4A3C-9ED4-B355499D8F87}" dt="2023-07-13T05:12:39.933" v="736"/>
          <ac:spMkLst>
            <pc:docMk/>
            <pc:sldMk cId="3828660448" sldId="1918"/>
            <ac:spMk id="3" creationId="{4FC18B40-6547-41EC-8A0E-1C8F40E0A42F}"/>
          </ac:spMkLst>
        </pc:spChg>
        <pc:spChg chg="add">
          <ac:chgData name="Yoel Kortick" userId="167978f5-7f40-4909-85d5-d4149554ad4e" providerId="ADAL" clId="{22A57D5E-D268-4A3C-9ED4-B355499D8F87}" dt="2023-07-13T04:58:04.902" v="370" actId="11529"/>
          <ac:spMkLst>
            <pc:docMk/>
            <pc:sldMk cId="3828660448" sldId="1918"/>
            <ac:spMk id="5" creationId="{174A9C39-90FC-FC84-FCC0-B224A2D47FDC}"/>
          </ac:spMkLst>
        </pc:spChg>
        <pc:spChg chg="mod">
          <ac:chgData name="Yoel Kortick" userId="167978f5-7f40-4909-85d5-d4149554ad4e" providerId="ADAL" clId="{22A57D5E-D268-4A3C-9ED4-B355499D8F87}" dt="2023-07-13T05:28:53.310" v="1109" actId="20577"/>
          <ac:spMkLst>
            <pc:docMk/>
            <pc:sldMk cId="3828660448" sldId="1918"/>
            <ac:spMk id="6" creationId="{98894F93-9370-FC8E-6125-3D9F973154ED}"/>
          </ac:spMkLst>
        </pc:spChg>
        <pc:picChg chg="add mod">
          <ac:chgData name="Yoel Kortick" userId="167978f5-7f40-4909-85d5-d4149554ad4e" providerId="ADAL" clId="{22A57D5E-D268-4A3C-9ED4-B355499D8F87}" dt="2023-07-13T04:57:57.032" v="369" actId="208"/>
          <ac:picMkLst>
            <pc:docMk/>
            <pc:sldMk cId="3828660448" sldId="1918"/>
            <ac:picMk id="4" creationId="{D38B04CC-1BB7-B655-68C8-D6BDCC8C9322}"/>
          </ac:picMkLst>
        </pc:picChg>
      </pc:sldChg>
      <pc:sldChg chg="addSp modSp mod ord">
        <pc:chgData name="Yoel Kortick" userId="167978f5-7f40-4909-85d5-d4149554ad4e" providerId="ADAL" clId="{22A57D5E-D268-4A3C-9ED4-B355499D8F87}" dt="2023-07-13T07:28:28.304" v="2589" actId="1036"/>
        <pc:sldMkLst>
          <pc:docMk/>
          <pc:sldMk cId="1461165050" sldId="1919"/>
        </pc:sldMkLst>
        <pc:spChg chg="mod">
          <ac:chgData name="Yoel Kortick" userId="167978f5-7f40-4909-85d5-d4149554ad4e" providerId="ADAL" clId="{22A57D5E-D268-4A3C-9ED4-B355499D8F87}" dt="2023-07-13T05:12:39.933" v="736"/>
          <ac:spMkLst>
            <pc:docMk/>
            <pc:sldMk cId="1461165050" sldId="1919"/>
            <ac:spMk id="3" creationId="{4FC18B40-6547-41EC-8A0E-1C8F40E0A42F}"/>
          </ac:spMkLst>
        </pc:spChg>
        <pc:spChg chg="add mod">
          <ac:chgData name="Yoel Kortick" userId="167978f5-7f40-4909-85d5-d4149554ad4e" providerId="ADAL" clId="{22A57D5E-D268-4A3C-9ED4-B355499D8F87}" dt="2023-07-13T05:11:47.535" v="734" actId="1036"/>
          <ac:spMkLst>
            <pc:docMk/>
            <pc:sldMk cId="1461165050" sldId="1919"/>
            <ac:spMk id="5" creationId="{498B1999-E20A-36D0-AE3D-9FADCF697D94}"/>
          </ac:spMkLst>
        </pc:spChg>
        <pc:spChg chg="mod">
          <ac:chgData name="Yoel Kortick" userId="167978f5-7f40-4909-85d5-d4149554ad4e" providerId="ADAL" clId="{22A57D5E-D268-4A3C-9ED4-B355499D8F87}" dt="2023-07-13T07:28:28.304" v="2589" actId="1036"/>
          <ac:spMkLst>
            <pc:docMk/>
            <pc:sldMk cId="1461165050" sldId="1919"/>
            <ac:spMk id="6" creationId="{130E5CCE-D48C-BAA1-B3BC-A9B4AE88DDE7}"/>
          </ac:spMkLst>
        </pc:spChg>
        <pc:spChg chg="add mod">
          <ac:chgData name="Yoel Kortick" userId="167978f5-7f40-4909-85d5-d4149554ad4e" providerId="ADAL" clId="{22A57D5E-D268-4A3C-9ED4-B355499D8F87}" dt="2023-07-13T05:11:47.535" v="734" actId="1036"/>
          <ac:spMkLst>
            <pc:docMk/>
            <pc:sldMk cId="1461165050" sldId="1919"/>
            <ac:spMk id="7" creationId="{72F1813F-7E20-D672-329A-C69380F3A5B9}"/>
          </ac:spMkLst>
        </pc:spChg>
        <pc:spChg chg="add mod">
          <ac:chgData name="Yoel Kortick" userId="167978f5-7f40-4909-85d5-d4149554ad4e" providerId="ADAL" clId="{22A57D5E-D268-4A3C-9ED4-B355499D8F87}" dt="2023-07-13T05:11:47.535" v="734" actId="1036"/>
          <ac:spMkLst>
            <pc:docMk/>
            <pc:sldMk cId="1461165050" sldId="1919"/>
            <ac:spMk id="8" creationId="{5FD6E0EA-6E01-B64E-6218-112CA5AAEFD3}"/>
          </ac:spMkLst>
        </pc:spChg>
        <pc:picChg chg="add mod">
          <ac:chgData name="Yoel Kortick" userId="167978f5-7f40-4909-85d5-d4149554ad4e" providerId="ADAL" clId="{22A57D5E-D268-4A3C-9ED4-B355499D8F87}" dt="2023-07-13T05:11:47.535" v="734" actId="1036"/>
          <ac:picMkLst>
            <pc:docMk/>
            <pc:sldMk cId="1461165050" sldId="1919"/>
            <ac:picMk id="4" creationId="{2E0C717E-1370-DDA1-FBF5-194548C1A1F2}"/>
          </ac:picMkLst>
        </pc:picChg>
      </pc:sldChg>
      <pc:sldChg chg="modSp del">
        <pc:chgData name="Yoel Kortick" userId="167978f5-7f40-4909-85d5-d4149554ad4e" providerId="ADAL" clId="{22A57D5E-D268-4A3C-9ED4-B355499D8F87}" dt="2023-07-13T05:15:00.037" v="841" actId="47"/>
        <pc:sldMkLst>
          <pc:docMk/>
          <pc:sldMk cId="3511593972" sldId="1920"/>
        </pc:sldMkLst>
        <pc:spChg chg="mod">
          <ac:chgData name="Yoel Kortick" userId="167978f5-7f40-4909-85d5-d4149554ad4e" providerId="ADAL" clId="{22A57D5E-D268-4A3C-9ED4-B355499D8F87}" dt="2023-07-13T05:12:39.933" v="736"/>
          <ac:spMkLst>
            <pc:docMk/>
            <pc:sldMk cId="3511593972" sldId="1920"/>
            <ac:spMk id="3" creationId="{4FC18B40-6547-41EC-8A0E-1C8F40E0A42F}"/>
          </ac:spMkLst>
        </pc:spChg>
      </pc:sldChg>
      <pc:sldChg chg="modSp mod ord">
        <pc:chgData name="Yoel Kortick" userId="167978f5-7f40-4909-85d5-d4149554ad4e" providerId="ADAL" clId="{22A57D5E-D268-4A3C-9ED4-B355499D8F87}" dt="2023-07-13T05:37:15.663" v="1180"/>
        <pc:sldMkLst>
          <pc:docMk/>
          <pc:sldMk cId="732818305" sldId="1935"/>
        </pc:sldMkLst>
        <pc:spChg chg="mod">
          <ac:chgData name="Yoel Kortick" userId="167978f5-7f40-4909-85d5-d4149554ad4e" providerId="ADAL" clId="{22A57D5E-D268-4A3C-9ED4-B355499D8F87}" dt="2023-07-13T05:12:39.933" v="736"/>
          <ac:spMkLst>
            <pc:docMk/>
            <pc:sldMk cId="732818305" sldId="1935"/>
            <ac:spMk id="3" creationId="{440E2C51-CB70-4EE1-8E6B-DADCB74DEC44}"/>
          </ac:spMkLst>
        </pc:spChg>
      </pc:sldChg>
      <pc:sldChg chg="modSp del">
        <pc:chgData name="Yoel Kortick" userId="167978f5-7f40-4909-85d5-d4149554ad4e" providerId="ADAL" clId="{22A57D5E-D268-4A3C-9ED4-B355499D8F87}" dt="2023-07-13T04:55:22.171" v="232" actId="47"/>
        <pc:sldMkLst>
          <pc:docMk/>
          <pc:sldMk cId="1932661080" sldId="1957"/>
        </pc:sldMkLst>
        <pc:spChg chg="mod">
          <ac:chgData name="Yoel Kortick" userId="167978f5-7f40-4909-85d5-d4149554ad4e" providerId="ADAL" clId="{22A57D5E-D268-4A3C-9ED4-B355499D8F87}" dt="2023-07-13T04:45:41.726" v="62"/>
          <ac:spMkLst>
            <pc:docMk/>
            <pc:sldMk cId="1932661080" sldId="1957"/>
            <ac:spMk id="3" creationId="{4FC18B40-6547-41EC-8A0E-1C8F40E0A42F}"/>
          </ac:spMkLst>
        </pc:spChg>
      </pc:sldChg>
      <pc:sldChg chg="modSp del">
        <pc:chgData name="Yoel Kortick" userId="167978f5-7f40-4909-85d5-d4149554ad4e" providerId="ADAL" clId="{22A57D5E-D268-4A3C-9ED4-B355499D8F87}" dt="2023-07-13T04:55:22.472" v="233" actId="47"/>
        <pc:sldMkLst>
          <pc:docMk/>
          <pc:sldMk cId="303987987" sldId="1958"/>
        </pc:sldMkLst>
        <pc:spChg chg="mod">
          <ac:chgData name="Yoel Kortick" userId="167978f5-7f40-4909-85d5-d4149554ad4e" providerId="ADAL" clId="{22A57D5E-D268-4A3C-9ED4-B355499D8F87}" dt="2023-07-13T04:45:41.726" v="62"/>
          <ac:spMkLst>
            <pc:docMk/>
            <pc:sldMk cId="303987987" sldId="1958"/>
            <ac:spMk id="3" creationId="{4FC18B40-6547-41EC-8A0E-1C8F40E0A42F}"/>
          </ac:spMkLst>
        </pc:spChg>
      </pc:sldChg>
      <pc:sldChg chg="modSp del">
        <pc:chgData name="Yoel Kortick" userId="167978f5-7f40-4909-85d5-d4149554ad4e" providerId="ADAL" clId="{22A57D5E-D268-4A3C-9ED4-B355499D8F87}" dt="2023-07-13T04:55:22.879" v="234" actId="47"/>
        <pc:sldMkLst>
          <pc:docMk/>
          <pc:sldMk cId="98894861" sldId="1959"/>
        </pc:sldMkLst>
        <pc:spChg chg="mod">
          <ac:chgData name="Yoel Kortick" userId="167978f5-7f40-4909-85d5-d4149554ad4e" providerId="ADAL" clId="{22A57D5E-D268-4A3C-9ED4-B355499D8F87}" dt="2023-07-13T04:45:41.726" v="62"/>
          <ac:spMkLst>
            <pc:docMk/>
            <pc:sldMk cId="98894861" sldId="1959"/>
            <ac:spMk id="3" creationId="{4FC18B40-6547-41EC-8A0E-1C8F40E0A42F}"/>
          </ac:spMkLst>
        </pc:spChg>
      </pc:sldChg>
      <pc:sldChg chg="modSp del">
        <pc:chgData name="Yoel Kortick" userId="167978f5-7f40-4909-85d5-d4149554ad4e" providerId="ADAL" clId="{22A57D5E-D268-4A3C-9ED4-B355499D8F87}" dt="2023-07-13T04:55:23.212" v="235" actId="47"/>
        <pc:sldMkLst>
          <pc:docMk/>
          <pc:sldMk cId="2769968422" sldId="1961"/>
        </pc:sldMkLst>
        <pc:spChg chg="mod">
          <ac:chgData name="Yoel Kortick" userId="167978f5-7f40-4909-85d5-d4149554ad4e" providerId="ADAL" clId="{22A57D5E-D268-4A3C-9ED4-B355499D8F87}" dt="2023-07-13T04:45:41.726" v="62"/>
          <ac:spMkLst>
            <pc:docMk/>
            <pc:sldMk cId="2769968422" sldId="1961"/>
            <ac:spMk id="3" creationId="{4FC18B40-6547-41EC-8A0E-1C8F40E0A42F}"/>
          </ac:spMkLst>
        </pc:spChg>
      </pc:sldChg>
      <pc:sldChg chg="modSp del">
        <pc:chgData name="Yoel Kortick" userId="167978f5-7f40-4909-85d5-d4149554ad4e" providerId="ADAL" clId="{22A57D5E-D268-4A3C-9ED4-B355499D8F87}" dt="2023-07-13T04:55:23.579" v="236" actId="47"/>
        <pc:sldMkLst>
          <pc:docMk/>
          <pc:sldMk cId="2027985638" sldId="1962"/>
        </pc:sldMkLst>
        <pc:spChg chg="mod">
          <ac:chgData name="Yoel Kortick" userId="167978f5-7f40-4909-85d5-d4149554ad4e" providerId="ADAL" clId="{22A57D5E-D268-4A3C-9ED4-B355499D8F87}" dt="2023-07-13T04:45:41.726" v="62"/>
          <ac:spMkLst>
            <pc:docMk/>
            <pc:sldMk cId="2027985638" sldId="1962"/>
            <ac:spMk id="3" creationId="{4FC18B40-6547-41EC-8A0E-1C8F40E0A42F}"/>
          </ac:spMkLst>
        </pc:spChg>
      </pc:sldChg>
      <pc:sldChg chg="modSp del">
        <pc:chgData name="Yoel Kortick" userId="167978f5-7f40-4909-85d5-d4149554ad4e" providerId="ADAL" clId="{22A57D5E-D268-4A3C-9ED4-B355499D8F87}" dt="2023-07-13T04:55:23.951" v="237" actId="47"/>
        <pc:sldMkLst>
          <pc:docMk/>
          <pc:sldMk cId="3507195539" sldId="1963"/>
        </pc:sldMkLst>
        <pc:spChg chg="mod">
          <ac:chgData name="Yoel Kortick" userId="167978f5-7f40-4909-85d5-d4149554ad4e" providerId="ADAL" clId="{22A57D5E-D268-4A3C-9ED4-B355499D8F87}" dt="2023-07-13T04:45:41.726" v="62"/>
          <ac:spMkLst>
            <pc:docMk/>
            <pc:sldMk cId="3507195539" sldId="1963"/>
            <ac:spMk id="3" creationId="{4FC18B40-6547-41EC-8A0E-1C8F40E0A42F}"/>
          </ac:spMkLst>
        </pc:spChg>
      </pc:sldChg>
      <pc:sldChg chg="modSp del">
        <pc:chgData name="Yoel Kortick" userId="167978f5-7f40-4909-85d5-d4149554ad4e" providerId="ADAL" clId="{22A57D5E-D268-4A3C-9ED4-B355499D8F87}" dt="2023-07-13T04:55:24.295" v="238" actId="47"/>
        <pc:sldMkLst>
          <pc:docMk/>
          <pc:sldMk cId="4240897386" sldId="1964"/>
        </pc:sldMkLst>
        <pc:spChg chg="mod">
          <ac:chgData name="Yoel Kortick" userId="167978f5-7f40-4909-85d5-d4149554ad4e" providerId="ADAL" clId="{22A57D5E-D268-4A3C-9ED4-B355499D8F87}" dt="2023-07-13T04:45:41.726" v="62"/>
          <ac:spMkLst>
            <pc:docMk/>
            <pc:sldMk cId="4240897386" sldId="1964"/>
            <ac:spMk id="3" creationId="{4FC18B40-6547-41EC-8A0E-1C8F40E0A42F}"/>
          </ac:spMkLst>
        </pc:spChg>
      </pc:sldChg>
      <pc:sldChg chg="del">
        <pc:chgData name="Yoel Kortick" userId="167978f5-7f40-4909-85d5-d4149554ad4e" providerId="ADAL" clId="{22A57D5E-D268-4A3C-9ED4-B355499D8F87}" dt="2023-07-13T04:45:12.999" v="59" actId="47"/>
        <pc:sldMkLst>
          <pc:docMk/>
          <pc:sldMk cId="3241656682" sldId="1997"/>
        </pc:sldMkLst>
      </pc:sldChg>
      <pc:sldChg chg="del">
        <pc:chgData name="Yoel Kortick" userId="167978f5-7f40-4909-85d5-d4149554ad4e" providerId="ADAL" clId="{22A57D5E-D268-4A3C-9ED4-B355499D8F87}" dt="2023-07-13T04:45:13.501" v="60" actId="47"/>
        <pc:sldMkLst>
          <pc:docMk/>
          <pc:sldMk cId="3450061571" sldId="1998"/>
        </pc:sldMkLst>
      </pc:sldChg>
      <pc:sldChg chg="del">
        <pc:chgData name="Yoel Kortick" userId="167978f5-7f40-4909-85d5-d4149554ad4e" providerId="ADAL" clId="{22A57D5E-D268-4A3C-9ED4-B355499D8F87}" dt="2023-07-13T04:45:13.959" v="61" actId="47"/>
        <pc:sldMkLst>
          <pc:docMk/>
          <pc:sldMk cId="2658811072" sldId="1999"/>
        </pc:sldMkLst>
      </pc:sldChg>
      <pc:sldChg chg="modSp del">
        <pc:chgData name="Yoel Kortick" userId="167978f5-7f40-4909-85d5-d4149554ad4e" providerId="ADAL" clId="{22A57D5E-D268-4A3C-9ED4-B355499D8F87}" dt="2023-07-13T04:55:24.632" v="239" actId="47"/>
        <pc:sldMkLst>
          <pc:docMk/>
          <pc:sldMk cId="3009719" sldId="2000"/>
        </pc:sldMkLst>
        <pc:spChg chg="mod">
          <ac:chgData name="Yoel Kortick" userId="167978f5-7f40-4909-85d5-d4149554ad4e" providerId="ADAL" clId="{22A57D5E-D268-4A3C-9ED4-B355499D8F87}" dt="2023-07-13T04:45:41.726" v="62"/>
          <ac:spMkLst>
            <pc:docMk/>
            <pc:sldMk cId="3009719" sldId="2000"/>
            <ac:spMk id="3" creationId="{4FC18B40-6547-41EC-8A0E-1C8F40E0A42F}"/>
          </ac:spMkLst>
        </pc:spChg>
      </pc:sldChg>
      <pc:sldChg chg="modSp del">
        <pc:chgData name="Yoel Kortick" userId="167978f5-7f40-4909-85d5-d4149554ad4e" providerId="ADAL" clId="{22A57D5E-D268-4A3C-9ED4-B355499D8F87}" dt="2023-07-13T04:55:25.005" v="240" actId="47"/>
        <pc:sldMkLst>
          <pc:docMk/>
          <pc:sldMk cId="1509817054" sldId="2001"/>
        </pc:sldMkLst>
        <pc:spChg chg="mod">
          <ac:chgData name="Yoel Kortick" userId="167978f5-7f40-4909-85d5-d4149554ad4e" providerId="ADAL" clId="{22A57D5E-D268-4A3C-9ED4-B355499D8F87}" dt="2023-07-13T04:45:41.726" v="62"/>
          <ac:spMkLst>
            <pc:docMk/>
            <pc:sldMk cId="1509817054" sldId="2001"/>
            <ac:spMk id="3" creationId="{4FC18B40-6547-41EC-8A0E-1C8F40E0A42F}"/>
          </ac:spMkLst>
        </pc:spChg>
      </pc:sldChg>
      <pc:sldChg chg="modSp del">
        <pc:chgData name="Yoel Kortick" userId="167978f5-7f40-4909-85d5-d4149554ad4e" providerId="ADAL" clId="{22A57D5E-D268-4A3C-9ED4-B355499D8F87}" dt="2023-07-13T04:55:25.366" v="241" actId="47"/>
        <pc:sldMkLst>
          <pc:docMk/>
          <pc:sldMk cId="3914975256" sldId="2002"/>
        </pc:sldMkLst>
        <pc:spChg chg="mod">
          <ac:chgData name="Yoel Kortick" userId="167978f5-7f40-4909-85d5-d4149554ad4e" providerId="ADAL" clId="{22A57D5E-D268-4A3C-9ED4-B355499D8F87}" dt="2023-07-13T04:45:41.726" v="62"/>
          <ac:spMkLst>
            <pc:docMk/>
            <pc:sldMk cId="3914975256" sldId="2002"/>
            <ac:spMk id="3" creationId="{4FC18B40-6547-41EC-8A0E-1C8F40E0A42F}"/>
          </ac:spMkLst>
        </pc:spChg>
      </pc:sldChg>
      <pc:sldChg chg="modSp del">
        <pc:chgData name="Yoel Kortick" userId="167978f5-7f40-4909-85d5-d4149554ad4e" providerId="ADAL" clId="{22A57D5E-D268-4A3C-9ED4-B355499D8F87}" dt="2023-07-13T04:55:25.734" v="242" actId="47"/>
        <pc:sldMkLst>
          <pc:docMk/>
          <pc:sldMk cId="3302144411" sldId="2003"/>
        </pc:sldMkLst>
        <pc:spChg chg="mod">
          <ac:chgData name="Yoel Kortick" userId="167978f5-7f40-4909-85d5-d4149554ad4e" providerId="ADAL" clId="{22A57D5E-D268-4A3C-9ED4-B355499D8F87}" dt="2023-07-13T04:45:41.726" v="62"/>
          <ac:spMkLst>
            <pc:docMk/>
            <pc:sldMk cId="3302144411" sldId="2003"/>
            <ac:spMk id="3" creationId="{4FC18B40-6547-41EC-8A0E-1C8F40E0A42F}"/>
          </ac:spMkLst>
        </pc:spChg>
      </pc:sldChg>
      <pc:sldChg chg="addSp modSp mod">
        <pc:chgData name="Yoel Kortick" userId="167978f5-7f40-4909-85d5-d4149554ad4e" providerId="ADAL" clId="{22A57D5E-D268-4A3C-9ED4-B355499D8F87}" dt="2023-07-13T05:36:35.577" v="1175" actId="27636"/>
        <pc:sldMkLst>
          <pc:docMk/>
          <pc:sldMk cId="1800120469" sldId="2004"/>
        </pc:sldMkLst>
        <pc:spChg chg="mod">
          <ac:chgData name="Yoel Kortick" userId="167978f5-7f40-4909-85d5-d4149554ad4e" providerId="ADAL" clId="{22A57D5E-D268-4A3C-9ED4-B355499D8F87}" dt="2023-07-13T05:36:35.577" v="1175" actId="27636"/>
          <ac:spMkLst>
            <pc:docMk/>
            <pc:sldMk cId="1800120469" sldId="2004"/>
            <ac:spMk id="2" creationId="{46B56B54-4E42-6ED8-CC03-2664706AFBFA}"/>
          </ac:spMkLst>
        </pc:spChg>
        <pc:spChg chg="mod">
          <ac:chgData name="Yoel Kortick" userId="167978f5-7f40-4909-85d5-d4149554ad4e" providerId="ADAL" clId="{22A57D5E-D268-4A3C-9ED4-B355499D8F87}" dt="2023-07-13T05:15:13.527" v="843" actId="27636"/>
          <ac:spMkLst>
            <pc:docMk/>
            <pc:sldMk cId="1800120469" sldId="2004"/>
            <ac:spMk id="3" creationId="{4FC18B40-6547-41EC-8A0E-1C8F40E0A42F}"/>
          </ac:spMkLst>
        </pc:spChg>
        <pc:picChg chg="add mod">
          <ac:chgData name="Yoel Kortick" userId="167978f5-7f40-4909-85d5-d4149554ad4e" providerId="ADAL" clId="{22A57D5E-D268-4A3C-9ED4-B355499D8F87}" dt="2023-07-13T05:36:31.647" v="1173" actId="1036"/>
          <ac:picMkLst>
            <pc:docMk/>
            <pc:sldMk cId="1800120469" sldId="2004"/>
            <ac:picMk id="5" creationId="{D76936BE-4AC2-E341-CA08-E5B6A6B69E28}"/>
          </ac:picMkLst>
        </pc:picChg>
      </pc:sldChg>
      <pc:sldChg chg="addSp delSp modSp mod">
        <pc:chgData name="Yoel Kortick" userId="167978f5-7f40-4909-85d5-d4149554ad4e" providerId="ADAL" clId="{22A57D5E-D268-4A3C-9ED4-B355499D8F87}" dt="2023-07-13T05:19:59.066" v="924"/>
        <pc:sldMkLst>
          <pc:docMk/>
          <pc:sldMk cId="3081161463" sldId="2005"/>
        </pc:sldMkLst>
        <pc:spChg chg="del mod">
          <ac:chgData name="Yoel Kortick" userId="167978f5-7f40-4909-85d5-d4149554ad4e" providerId="ADAL" clId="{22A57D5E-D268-4A3C-9ED4-B355499D8F87}" dt="2023-07-13T05:18:48.226" v="856" actId="478"/>
          <ac:spMkLst>
            <pc:docMk/>
            <pc:sldMk cId="3081161463" sldId="2005"/>
            <ac:spMk id="2" creationId="{97AAA735-46D6-27B1-B3F8-9BE1113D856D}"/>
          </ac:spMkLst>
        </pc:spChg>
        <pc:spChg chg="mod">
          <ac:chgData name="Yoel Kortick" userId="167978f5-7f40-4909-85d5-d4149554ad4e" providerId="ADAL" clId="{22A57D5E-D268-4A3C-9ED4-B355499D8F87}" dt="2023-07-13T05:15:13.527" v="844" actId="27636"/>
          <ac:spMkLst>
            <pc:docMk/>
            <pc:sldMk cId="3081161463" sldId="2005"/>
            <ac:spMk id="3" creationId="{4FC18B40-6547-41EC-8A0E-1C8F40E0A42F}"/>
          </ac:spMkLst>
        </pc:spChg>
        <pc:spChg chg="add del mod">
          <ac:chgData name="Yoel Kortick" userId="167978f5-7f40-4909-85d5-d4149554ad4e" providerId="ADAL" clId="{22A57D5E-D268-4A3C-9ED4-B355499D8F87}" dt="2023-07-13T05:18:49.147" v="857" actId="478"/>
          <ac:spMkLst>
            <pc:docMk/>
            <pc:sldMk cId="3081161463" sldId="2005"/>
            <ac:spMk id="7" creationId="{274130E7-A020-AA58-42A8-F67270234AC5}"/>
          </ac:spMkLst>
        </pc:spChg>
        <pc:spChg chg="add">
          <ac:chgData name="Yoel Kortick" userId="167978f5-7f40-4909-85d5-d4149554ad4e" providerId="ADAL" clId="{22A57D5E-D268-4A3C-9ED4-B355499D8F87}" dt="2023-07-13T05:19:03.737" v="861" actId="11529"/>
          <ac:spMkLst>
            <pc:docMk/>
            <pc:sldMk cId="3081161463" sldId="2005"/>
            <ac:spMk id="8" creationId="{4E4ABC2E-1D1E-18B0-EA43-0D2862399230}"/>
          </ac:spMkLst>
        </pc:spChg>
        <pc:spChg chg="add mod">
          <ac:chgData name="Yoel Kortick" userId="167978f5-7f40-4909-85d5-d4149554ad4e" providerId="ADAL" clId="{22A57D5E-D268-4A3C-9ED4-B355499D8F87}" dt="2023-07-13T05:19:29.262" v="910" actId="1038"/>
          <ac:spMkLst>
            <pc:docMk/>
            <pc:sldMk cId="3081161463" sldId="2005"/>
            <ac:spMk id="9" creationId="{B83247ED-CF14-B22B-0858-663B4C8D231C}"/>
          </ac:spMkLst>
        </pc:spChg>
        <pc:picChg chg="add mod">
          <ac:chgData name="Yoel Kortick" userId="167978f5-7f40-4909-85d5-d4149554ad4e" providerId="ADAL" clId="{22A57D5E-D268-4A3C-9ED4-B355499D8F87}" dt="2023-07-13T05:18:56.022" v="860" actId="208"/>
          <ac:picMkLst>
            <pc:docMk/>
            <pc:sldMk cId="3081161463" sldId="2005"/>
            <ac:picMk id="5" creationId="{E94D77DB-0E0E-414A-52D5-98AC1F420E15}"/>
          </ac:picMkLst>
        </pc:picChg>
        <pc:cxnChg chg="add">
          <ac:chgData name="Yoel Kortick" userId="167978f5-7f40-4909-85d5-d4149554ad4e" providerId="ADAL" clId="{22A57D5E-D268-4A3C-9ED4-B355499D8F87}" dt="2023-07-13T05:19:40.383" v="911" actId="11529"/>
          <ac:cxnSpMkLst>
            <pc:docMk/>
            <pc:sldMk cId="3081161463" sldId="2005"/>
            <ac:cxnSpMk id="11" creationId="{3978F024-18E2-FCA5-D4CE-B13A09C06A73}"/>
          </ac:cxnSpMkLst>
        </pc:cxnChg>
        <pc:cxnChg chg="add mod">
          <ac:chgData name="Yoel Kortick" userId="167978f5-7f40-4909-85d5-d4149554ad4e" providerId="ADAL" clId="{22A57D5E-D268-4A3C-9ED4-B355499D8F87}" dt="2023-07-13T05:19:59.066" v="924"/>
          <ac:cxnSpMkLst>
            <pc:docMk/>
            <pc:sldMk cId="3081161463" sldId="2005"/>
            <ac:cxnSpMk id="12" creationId="{D4693E03-AD54-D740-581A-DCA9DC8E29CE}"/>
          </ac:cxnSpMkLst>
        </pc:cxnChg>
      </pc:sldChg>
      <pc:sldChg chg="modSp del mod">
        <pc:chgData name="Yoel Kortick" userId="167978f5-7f40-4909-85d5-d4149554ad4e" providerId="ADAL" clId="{22A57D5E-D268-4A3C-9ED4-B355499D8F87}" dt="2023-07-13T05:37:04.161" v="1177" actId="47"/>
        <pc:sldMkLst>
          <pc:docMk/>
          <pc:sldMk cId="449475686" sldId="2006"/>
        </pc:sldMkLst>
        <pc:spChg chg="mod">
          <ac:chgData name="Yoel Kortick" userId="167978f5-7f40-4909-85d5-d4149554ad4e" providerId="ADAL" clId="{22A57D5E-D268-4A3C-9ED4-B355499D8F87}" dt="2023-07-13T05:15:13.527" v="845" actId="27636"/>
          <ac:spMkLst>
            <pc:docMk/>
            <pc:sldMk cId="449475686" sldId="2006"/>
            <ac:spMk id="3" creationId="{4FC18B40-6547-41EC-8A0E-1C8F40E0A42F}"/>
          </ac:spMkLst>
        </pc:spChg>
      </pc:sldChg>
      <pc:sldChg chg="modSp del mod">
        <pc:chgData name="Yoel Kortick" userId="167978f5-7f40-4909-85d5-d4149554ad4e" providerId="ADAL" clId="{22A57D5E-D268-4A3C-9ED4-B355499D8F87}" dt="2023-07-13T05:37:05.502" v="1178" actId="47"/>
        <pc:sldMkLst>
          <pc:docMk/>
          <pc:sldMk cId="3345567625" sldId="2007"/>
        </pc:sldMkLst>
        <pc:spChg chg="mod">
          <ac:chgData name="Yoel Kortick" userId="167978f5-7f40-4909-85d5-d4149554ad4e" providerId="ADAL" clId="{22A57D5E-D268-4A3C-9ED4-B355499D8F87}" dt="2023-07-13T05:15:13.537" v="846" actId="27636"/>
          <ac:spMkLst>
            <pc:docMk/>
            <pc:sldMk cId="3345567625" sldId="2007"/>
            <ac:spMk id="3" creationId="{4FC18B40-6547-41EC-8A0E-1C8F40E0A42F}"/>
          </ac:spMkLst>
        </pc:spChg>
      </pc:sldChg>
      <pc:sldChg chg="modSp add mod">
        <pc:chgData name="Yoel Kortick" userId="167978f5-7f40-4909-85d5-d4149554ad4e" providerId="ADAL" clId="{22A57D5E-D268-4A3C-9ED4-B355499D8F87}" dt="2023-07-13T05:12:39.933" v="736"/>
        <pc:sldMkLst>
          <pc:docMk/>
          <pc:sldMk cId="447978380" sldId="2008"/>
        </pc:sldMkLst>
        <pc:spChg chg="mod">
          <ac:chgData name="Yoel Kortick" userId="167978f5-7f40-4909-85d5-d4149554ad4e" providerId="ADAL" clId="{22A57D5E-D268-4A3C-9ED4-B355499D8F87}" dt="2023-07-13T05:12:39.933" v="736"/>
          <ac:spMkLst>
            <pc:docMk/>
            <pc:sldMk cId="447978380" sldId="2008"/>
            <ac:spMk id="4" creationId="{2490F34D-A7E2-4EA9-8B1A-78371A1F1CD1}"/>
          </ac:spMkLst>
        </pc:spChg>
      </pc:sldChg>
      <pc:sldChg chg="delSp add del mod">
        <pc:chgData name="Yoel Kortick" userId="167978f5-7f40-4909-85d5-d4149554ad4e" providerId="ADAL" clId="{22A57D5E-D268-4A3C-9ED4-B355499D8F87}" dt="2023-07-13T05:37:03.308" v="1176" actId="47"/>
        <pc:sldMkLst>
          <pc:docMk/>
          <pc:sldMk cId="1285575970" sldId="2009"/>
        </pc:sldMkLst>
        <pc:picChg chg="del">
          <ac:chgData name="Yoel Kortick" userId="167978f5-7f40-4909-85d5-d4149554ad4e" providerId="ADAL" clId="{22A57D5E-D268-4A3C-9ED4-B355499D8F87}" dt="2023-07-13T05:18:42.216" v="855" actId="478"/>
          <ac:picMkLst>
            <pc:docMk/>
            <pc:sldMk cId="1285575970" sldId="2009"/>
            <ac:picMk id="5" creationId="{E94D77DB-0E0E-414A-52D5-98AC1F420E15}"/>
          </ac:picMkLst>
        </pc:picChg>
      </pc:sldChg>
      <pc:sldChg chg="addSp delSp modSp add mod">
        <pc:chgData name="Yoel Kortick" userId="167978f5-7f40-4909-85d5-d4149554ad4e" providerId="ADAL" clId="{22A57D5E-D268-4A3C-9ED4-B355499D8F87}" dt="2023-07-13T05:21:40.104" v="997" actId="208"/>
        <pc:sldMkLst>
          <pc:docMk/>
          <pc:sldMk cId="4281653935" sldId="2010"/>
        </pc:sldMkLst>
        <pc:spChg chg="mod">
          <ac:chgData name="Yoel Kortick" userId="167978f5-7f40-4909-85d5-d4149554ad4e" providerId="ADAL" clId="{22A57D5E-D268-4A3C-9ED4-B355499D8F87}" dt="2023-07-13T05:21:24.736" v="991" actId="14100"/>
          <ac:spMkLst>
            <pc:docMk/>
            <pc:sldMk cId="4281653935" sldId="2010"/>
            <ac:spMk id="8" creationId="{4E4ABC2E-1D1E-18B0-EA43-0D2862399230}"/>
          </ac:spMkLst>
        </pc:spChg>
        <pc:spChg chg="mod">
          <ac:chgData name="Yoel Kortick" userId="167978f5-7f40-4909-85d5-d4149554ad4e" providerId="ADAL" clId="{22A57D5E-D268-4A3C-9ED4-B355499D8F87}" dt="2023-07-13T05:21:26.772" v="992" actId="1076"/>
          <ac:spMkLst>
            <pc:docMk/>
            <pc:sldMk cId="4281653935" sldId="2010"/>
            <ac:spMk id="9" creationId="{B83247ED-CF14-B22B-0858-663B4C8D231C}"/>
          </ac:spMkLst>
        </pc:spChg>
        <pc:picChg chg="add mod ord">
          <ac:chgData name="Yoel Kortick" userId="167978f5-7f40-4909-85d5-d4149554ad4e" providerId="ADAL" clId="{22A57D5E-D268-4A3C-9ED4-B355499D8F87}" dt="2023-07-13T05:21:40.104" v="997" actId="208"/>
          <ac:picMkLst>
            <pc:docMk/>
            <pc:sldMk cId="4281653935" sldId="2010"/>
            <ac:picMk id="4" creationId="{8269DEF3-C477-DE7F-E73B-7387B4289CC7}"/>
          </ac:picMkLst>
        </pc:picChg>
        <pc:picChg chg="del">
          <ac:chgData name="Yoel Kortick" userId="167978f5-7f40-4909-85d5-d4149554ad4e" providerId="ADAL" clId="{22A57D5E-D268-4A3C-9ED4-B355499D8F87}" dt="2023-07-13T05:20:48.292" v="926" actId="478"/>
          <ac:picMkLst>
            <pc:docMk/>
            <pc:sldMk cId="4281653935" sldId="2010"/>
            <ac:picMk id="5" creationId="{E94D77DB-0E0E-414A-52D5-98AC1F420E15}"/>
          </ac:picMkLst>
        </pc:picChg>
        <pc:cxnChg chg="mod">
          <ac:chgData name="Yoel Kortick" userId="167978f5-7f40-4909-85d5-d4149554ad4e" providerId="ADAL" clId="{22A57D5E-D268-4A3C-9ED4-B355499D8F87}" dt="2023-07-13T05:21:32.950" v="994" actId="14100"/>
          <ac:cxnSpMkLst>
            <pc:docMk/>
            <pc:sldMk cId="4281653935" sldId="2010"/>
            <ac:cxnSpMk id="11" creationId="{3978F024-18E2-FCA5-D4CE-B13A09C06A73}"/>
          </ac:cxnSpMkLst>
        </pc:cxnChg>
        <pc:cxnChg chg="mod">
          <ac:chgData name="Yoel Kortick" userId="167978f5-7f40-4909-85d5-d4149554ad4e" providerId="ADAL" clId="{22A57D5E-D268-4A3C-9ED4-B355499D8F87}" dt="2023-07-13T05:21:37.833" v="996" actId="14100"/>
          <ac:cxnSpMkLst>
            <pc:docMk/>
            <pc:sldMk cId="4281653935" sldId="2010"/>
            <ac:cxnSpMk id="12" creationId="{D4693E03-AD54-D740-581A-DCA9DC8E29CE}"/>
          </ac:cxnSpMkLst>
        </pc:cxnChg>
      </pc:sldChg>
      <pc:sldChg chg="modSp add mod">
        <pc:chgData name="Yoel Kortick" userId="167978f5-7f40-4909-85d5-d4149554ad4e" providerId="ADAL" clId="{22A57D5E-D268-4A3C-9ED4-B355499D8F87}" dt="2023-07-13T05:22:45.293" v="1034" actId="14100"/>
        <pc:sldMkLst>
          <pc:docMk/>
          <pc:sldMk cId="1592646987" sldId="2011"/>
        </pc:sldMkLst>
        <pc:spChg chg="mod">
          <ac:chgData name="Yoel Kortick" userId="167978f5-7f40-4909-85d5-d4149554ad4e" providerId="ADAL" clId="{22A57D5E-D268-4A3C-9ED4-B355499D8F87}" dt="2023-07-13T05:22:23.773" v="1019" actId="14100"/>
          <ac:spMkLst>
            <pc:docMk/>
            <pc:sldMk cId="1592646987" sldId="2011"/>
            <ac:spMk id="8" creationId="{4E4ABC2E-1D1E-18B0-EA43-0D2862399230}"/>
          </ac:spMkLst>
        </pc:spChg>
        <pc:spChg chg="mod">
          <ac:chgData name="Yoel Kortick" userId="167978f5-7f40-4909-85d5-d4149554ad4e" providerId="ADAL" clId="{22A57D5E-D268-4A3C-9ED4-B355499D8F87}" dt="2023-07-13T05:22:45.293" v="1034" actId="14100"/>
          <ac:spMkLst>
            <pc:docMk/>
            <pc:sldMk cId="1592646987" sldId="2011"/>
            <ac:spMk id="9" creationId="{B83247ED-CF14-B22B-0858-663B4C8D231C}"/>
          </ac:spMkLst>
        </pc:spChg>
        <pc:cxnChg chg="mod">
          <ac:chgData name="Yoel Kortick" userId="167978f5-7f40-4909-85d5-d4149554ad4e" providerId="ADAL" clId="{22A57D5E-D268-4A3C-9ED4-B355499D8F87}" dt="2023-07-13T05:22:31.148" v="1021" actId="14100"/>
          <ac:cxnSpMkLst>
            <pc:docMk/>
            <pc:sldMk cId="1592646987" sldId="2011"/>
            <ac:cxnSpMk id="11" creationId="{3978F024-18E2-FCA5-D4CE-B13A09C06A73}"/>
          </ac:cxnSpMkLst>
        </pc:cxnChg>
        <pc:cxnChg chg="mod">
          <ac:chgData name="Yoel Kortick" userId="167978f5-7f40-4909-85d5-d4149554ad4e" providerId="ADAL" clId="{22A57D5E-D268-4A3C-9ED4-B355499D8F87}" dt="2023-07-13T05:22:34.380" v="1022" actId="1076"/>
          <ac:cxnSpMkLst>
            <pc:docMk/>
            <pc:sldMk cId="1592646987" sldId="2011"/>
            <ac:cxnSpMk id="12" creationId="{D4693E03-AD54-D740-581A-DCA9DC8E29CE}"/>
          </ac:cxnSpMkLst>
        </pc:cxnChg>
      </pc:sldChg>
      <pc:sldChg chg="addSp delSp modSp add mod">
        <pc:chgData name="Yoel Kortick" userId="167978f5-7f40-4909-85d5-d4149554ad4e" providerId="ADAL" clId="{22A57D5E-D268-4A3C-9ED4-B355499D8F87}" dt="2023-07-13T05:23:46.414" v="1059" actId="1036"/>
        <pc:sldMkLst>
          <pc:docMk/>
          <pc:sldMk cId="2010350297" sldId="2012"/>
        </pc:sldMkLst>
        <pc:spChg chg="mod">
          <ac:chgData name="Yoel Kortick" userId="167978f5-7f40-4909-85d5-d4149554ad4e" providerId="ADAL" clId="{22A57D5E-D268-4A3C-9ED4-B355499D8F87}" dt="2023-07-13T05:23:46.414" v="1059" actId="1036"/>
          <ac:spMkLst>
            <pc:docMk/>
            <pc:sldMk cId="2010350297" sldId="2012"/>
            <ac:spMk id="8" creationId="{4E4ABC2E-1D1E-18B0-EA43-0D2862399230}"/>
          </ac:spMkLst>
        </pc:spChg>
        <pc:spChg chg="mod">
          <ac:chgData name="Yoel Kortick" userId="167978f5-7f40-4909-85d5-d4149554ad4e" providerId="ADAL" clId="{22A57D5E-D268-4A3C-9ED4-B355499D8F87}" dt="2023-07-13T05:23:46.414" v="1059" actId="1036"/>
          <ac:spMkLst>
            <pc:docMk/>
            <pc:sldMk cId="2010350297" sldId="2012"/>
            <ac:spMk id="9" creationId="{B83247ED-CF14-B22B-0858-663B4C8D231C}"/>
          </ac:spMkLst>
        </pc:spChg>
        <pc:picChg chg="del">
          <ac:chgData name="Yoel Kortick" userId="167978f5-7f40-4909-85d5-d4149554ad4e" providerId="ADAL" clId="{22A57D5E-D268-4A3C-9ED4-B355499D8F87}" dt="2023-07-13T05:23:22.866" v="1037" actId="478"/>
          <ac:picMkLst>
            <pc:docMk/>
            <pc:sldMk cId="2010350297" sldId="2012"/>
            <ac:picMk id="4" creationId="{8269DEF3-C477-DE7F-E73B-7387B4289CC7}"/>
          </ac:picMkLst>
        </pc:picChg>
        <pc:picChg chg="add mod ord">
          <ac:chgData name="Yoel Kortick" userId="167978f5-7f40-4909-85d5-d4149554ad4e" providerId="ADAL" clId="{22A57D5E-D268-4A3C-9ED4-B355499D8F87}" dt="2023-07-13T05:23:46.414" v="1059" actId="1036"/>
          <ac:picMkLst>
            <pc:docMk/>
            <pc:sldMk cId="2010350297" sldId="2012"/>
            <ac:picMk id="5" creationId="{987AB493-7383-F5F0-5DE8-BC343B3A8819}"/>
          </ac:picMkLst>
        </pc:picChg>
        <pc:cxnChg chg="mod">
          <ac:chgData name="Yoel Kortick" userId="167978f5-7f40-4909-85d5-d4149554ad4e" providerId="ADAL" clId="{22A57D5E-D268-4A3C-9ED4-B355499D8F87}" dt="2023-07-13T05:23:46.414" v="1059" actId="1036"/>
          <ac:cxnSpMkLst>
            <pc:docMk/>
            <pc:sldMk cId="2010350297" sldId="2012"/>
            <ac:cxnSpMk id="11" creationId="{3978F024-18E2-FCA5-D4CE-B13A09C06A73}"/>
          </ac:cxnSpMkLst>
        </pc:cxnChg>
        <pc:cxnChg chg="mod">
          <ac:chgData name="Yoel Kortick" userId="167978f5-7f40-4909-85d5-d4149554ad4e" providerId="ADAL" clId="{22A57D5E-D268-4A3C-9ED4-B355499D8F87}" dt="2023-07-13T05:23:46.414" v="1059" actId="1036"/>
          <ac:cxnSpMkLst>
            <pc:docMk/>
            <pc:sldMk cId="2010350297" sldId="2012"/>
            <ac:cxnSpMk id="12" creationId="{D4693E03-AD54-D740-581A-DCA9DC8E29CE}"/>
          </ac:cxnSpMkLst>
        </pc:cxnChg>
      </pc:sldChg>
      <pc:sldChg chg="modSp add mod">
        <pc:chgData name="Yoel Kortick" userId="167978f5-7f40-4909-85d5-d4149554ad4e" providerId="ADAL" clId="{22A57D5E-D268-4A3C-9ED4-B355499D8F87}" dt="2023-07-13T05:37:41.355" v="1204" actId="20577"/>
        <pc:sldMkLst>
          <pc:docMk/>
          <pc:sldMk cId="620281554" sldId="2013"/>
        </pc:sldMkLst>
        <pc:spChg chg="mod">
          <ac:chgData name="Yoel Kortick" userId="167978f5-7f40-4909-85d5-d4149554ad4e" providerId="ADAL" clId="{22A57D5E-D268-4A3C-9ED4-B355499D8F87}" dt="2023-07-13T05:37:41.355" v="1204" actId="20577"/>
          <ac:spMkLst>
            <pc:docMk/>
            <pc:sldMk cId="620281554" sldId="2013"/>
            <ac:spMk id="3" creationId="{440E2C51-CB70-4EE1-8E6B-DADCB74DEC44}"/>
          </ac:spMkLst>
        </pc:spChg>
      </pc:sldChg>
      <pc:sldChg chg="delSp modSp add mod">
        <pc:chgData name="Yoel Kortick" userId="167978f5-7f40-4909-85d5-d4149554ad4e" providerId="ADAL" clId="{22A57D5E-D268-4A3C-9ED4-B355499D8F87}" dt="2023-07-13T05:46:44.021" v="1422" actId="255"/>
        <pc:sldMkLst>
          <pc:docMk/>
          <pc:sldMk cId="2490229144" sldId="2014"/>
        </pc:sldMkLst>
        <pc:spChg chg="mod">
          <ac:chgData name="Yoel Kortick" userId="167978f5-7f40-4909-85d5-d4149554ad4e" providerId="ADAL" clId="{22A57D5E-D268-4A3C-9ED4-B355499D8F87}" dt="2023-07-13T05:38:41.091" v="1249"/>
          <ac:spMkLst>
            <pc:docMk/>
            <pc:sldMk cId="2490229144" sldId="2014"/>
            <ac:spMk id="3" creationId="{4FC18B40-6547-41EC-8A0E-1C8F40E0A42F}"/>
          </ac:spMkLst>
        </pc:spChg>
        <pc:spChg chg="del">
          <ac:chgData name="Yoel Kortick" userId="167978f5-7f40-4909-85d5-d4149554ad4e" providerId="ADAL" clId="{22A57D5E-D268-4A3C-9ED4-B355499D8F87}" dt="2023-07-13T05:40:27.545" v="1300" actId="478"/>
          <ac:spMkLst>
            <pc:docMk/>
            <pc:sldMk cId="2490229144" sldId="2014"/>
            <ac:spMk id="5" creationId="{498B1999-E20A-36D0-AE3D-9FADCF697D94}"/>
          </ac:spMkLst>
        </pc:spChg>
        <pc:spChg chg="mod">
          <ac:chgData name="Yoel Kortick" userId="167978f5-7f40-4909-85d5-d4149554ad4e" providerId="ADAL" clId="{22A57D5E-D268-4A3C-9ED4-B355499D8F87}" dt="2023-07-13T05:46:44.021" v="1422" actId="255"/>
          <ac:spMkLst>
            <pc:docMk/>
            <pc:sldMk cId="2490229144" sldId="2014"/>
            <ac:spMk id="6" creationId="{130E5CCE-D48C-BAA1-B3BC-A9B4AE88DDE7}"/>
          </ac:spMkLst>
        </pc:spChg>
        <pc:spChg chg="del">
          <ac:chgData name="Yoel Kortick" userId="167978f5-7f40-4909-85d5-d4149554ad4e" providerId="ADAL" clId="{22A57D5E-D268-4A3C-9ED4-B355499D8F87}" dt="2023-07-13T05:40:27.545" v="1300" actId="478"/>
          <ac:spMkLst>
            <pc:docMk/>
            <pc:sldMk cId="2490229144" sldId="2014"/>
            <ac:spMk id="7" creationId="{72F1813F-7E20-D672-329A-C69380F3A5B9}"/>
          </ac:spMkLst>
        </pc:spChg>
        <pc:spChg chg="del">
          <ac:chgData name="Yoel Kortick" userId="167978f5-7f40-4909-85d5-d4149554ad4e" providerId="ADAL" clId="{22A57D5E-D268-4A3C-9ED4-B355499D8F87}" dt="2023-07-13T05:40:27.545" v="1300" actId="478"/>
          <ac:spMkLst>
            <pc:docMk/>
            <pc:sldMk cId="2490229144" sldId="2014"/>
            <ac:spMk id="8" creationId="{5FD6E0EA-6E01-B64E-6218-112CA5AAEFD3}"/>
          </ac:spMkLst>
        </pc:spChg>
        <pc:picChg chg="del">
          <ac:chgData name="Yoel Kortick" userId="167978f5-7f40-4909-85d5-d4149554ad4e" providerId="ADAL" clId="{22A57D5E-D268-4A3C-9ED4-B355499D8F87}" dt="2023-07-13T05:40:25" v="1299" actId="478"/>
          <ac:picMkLst>
            <pc:docMk/>
            <pc:sldMk cId="2490229144" sldId="2014"/>
            <ac:picMk id="4" creationId="{2E0C717E-1370-DDA1-FBF5-194548C1A1F2}"/>
          </ac:picMkLst>
        </pc:picChg>
      </pc:sldChg>
      <pc:sldChg chg="add del">
        <pc:chgData name="Yoel Kortick" userId="167978f5-7f40-4909-85d5-d4149554ad4e" providerId="ADAL" clId="{22A57D5E-D268-4A3C-9ED4-B355499D8F87}" dt="2023-07-13T05:38:08.159" v="1207"/>
        <pc:sldMkLst>
          <pc:docMk/>
          <pc:sldMk cId="2164426123" sldId="2015"/>
        </pc:sldMkLst>
      </pc:sldChg>
      <pc:sldChg chg="addSp delSp modSp add mod">
        <pc:chgData name="Yoel Kortick" userId="167978f5-7f40-4909-85d5-d4149554ad4e" providerId="ADAL" clId="{22A57D5E-D268-4A3C-9ED4-B355499D8F87}" dt="2023-07-13T05:45:03.775" v="1407" actId="20577"/>
        <pc:sldMkLst>
          <pc:docMk/>
          <pc:sldMk cId="2325564749" sldId="2015"/>
        </pc:sldMkLst>
        <pc:spChg chg="add del">
          <ac:chgData name="Yoel Kortick" userId="167978f5-7f40-4909-85d5-d4149554ad4e" providerId="ADAL" clId="{22A57D5E-D268-4A3C-9ED4-B355499D8F87}" dt="2023-07-13T05:42:33.278" v="1364"/>
          <ac:spMkLst>
            <pc:docMk/>
            <pc:sldMk cId="2325564749" sldId="2015"/>
            <ac:spMk id="2" creationId="{A006867F-EE9C-1486-7B3C-5221BCCD36BA}"/>
          </ac:spMkLst>
        </pc:spChg>
        <pc:spChg chg="mod">
          <ac:chgData name="Yoel Kortick" userId="167978f5-7f40-4909-85d5-d4149554ad4e" providerId="ADAL" clId="{22A57D5E-D268-4A3C-9ED4-B355499D8F87}" dt="2023-07-13T05:45:03.775" v="1407" actId="20577"/>
          <ac:spMkLst>
            <pc:docMk/>
            <pc:sldMk cId="2325564749" sldId="2015"/>
            <ac:spMk id="6" creationId="{130E5CCE-D48C-BAA1-B3BC-A9B4AE88DDE7}"/>
          </ac:spMkLst>
        </pc:spChg>
      </pc:sldChg>
      <pc:sldChg chg="modSp add mod">
        <pc:chgData name="Yoel Kortick" userId="167978f5-7f40-4909-85d5-d4149554ad4e" providerId="ADAL" clId="{22A57D5E-D268-4A3C-9ED4-B355499D8F87}" dt="2023-07-13T05:46:02.489" v="1414" actId="14100"/>
        <pc:sldMkLst>
          <pc:docMk/>
          <pc:sldMk cId="3691750847" sldId="2016"/>
        </pc:sldMkLst>
        <pc:spChg chg="mod">
          <ac:chgData name="Yoel Kortick" userId="167978f5-7f40-4909-85d5-d4149554ad4e" providerId="ADAL" clId="{22A57D5E-D268-4A3C-9ED4-B355499D8F87}" dt="2023-07-13T05:46:02.489" v="1414" actId="14100"/>
          <ac:spMkLst>
            <pc:docMk/>
            <pc:sldMk cId="3691750847" sldId="2016"/>
            <ac:spMk id="6" creationId="{130E5CCE-D48C-BAA1-B3BC-A9B4AE88DDE7}"/>
          </ac:spMkLst>
        </pc:spChg>
      </pc:sldChg>
      <pc:sldChg chg="addSp delSp modSp add mod">
        <pc:chgData name="Yoel Kortick" userId="167978f5-7f40-4909-85d5-d4149554ad4e" providerId="ADAL" clId="{22A57D5E-D268-4A3C-9ED4-B355499D8F87}" dt="2023-07-16T06:24:36.842" v="3170" actId="6549"/>
        <pc:sldMkLst>
          <pc:docMk/>
          <pc:sldMk cId="4271970353" sldId="2017"/>
        </pc:sldMkLst>
        <pc:spChg chg="mod">
          <ac:chgData name="Yoel Kortick" userId="167978f5-7f40-4909-85d5-d4149554ad4e" providerId="ADAL" clId="{22A57D5E-D268-4A3C-9ED4-B355499D8F87}" dt="2023-07-13T05:49:35.091" v="1551" actId="20577"/>
          <ac:spMkLst>
            <pc:docMk/>
            <pc:sldMk cId="4271970353" sldId="2017"/>
            <ac:spMk id="3" creationId="{4FC18B40-6547-41EC-8A0E-1C8F40E0A42F}"/>
          </ac:spMkLst>
        </pc:spChg>
        <pc:spChg chg="add mod">
          <ac:chgData name="Yoel Kortick" userId="167978f5-7f40-4909-85d5-d4149554ad4e" providerId="ADAL" clId="{22A57D5E-D268-4A3C-9ED4-B355499D8F87}" dt="2023-07-13T05:51:06.482" v="1583" actId="1037"/>
          <ac:spMkLst>
            <pc:docMk/>
            <pc:sldMk cId="4271970353" sldId="2017"/>
            <ac:spMk id="4" creationId="{7B580EA5-34C1-9BF6-0D86-933DFB40C924}"/>
          </ac:spMkLst>
        </pc:spChg>
        <pc:spChg chg="mod">
          <ac:chgData name="Yoel Kortick" userId="167978f5-7f40-4909-85d5-d4149554ad4e" providerId="ADAL" clId="{22A57D5E-D268-4A3C-9ED4-B355499D8F87}" dt="2023-07-16T06:24:36.842" v="3170" actId="6549"/>
          <ac:spMkLst>
            <pc:docMk/>
            <pc:sldMk cId="4271970353" sldId="2017"/>
            <ac:spMk id="6" creationId="{130E5CCE-D48C-BAA1-B3BC-A9B4AE88DDE7}"/>
          </ac:spMkLst>
        </pc:spChg>
        <pc:spChg chg="add mod">
          <ac:chgData name="Yoel Kortick" userId="167978f5-7f40-4909-85d5-d4149554ad4e" providerId="ADAL" clId="{22A57D5E-D268-4A3C-9ED4-B355499D8F87}" dt="2023-07-13T08:12:13.571" v="3168" actId="1036"/>
          <ac:spMkLst>
            <pc:docMk/>
            <pc:sldMk cId="4271970353" sldId="2017"/>
            <ac:spMk id="9" creationId="{250FD88B-1271-C90B-2A75-D7E3CABED605}"/>
          </ac:spMkLst>
        </pc:spChg>
        <pc:picChg chg="add del mod">
          <ac:chgData name="Yoel Kortick" userId="167978f5-7f40-4909-85d5-d4149554ad4e" providerId="ADAL" clId="{22A57D5E-D268-4A3C-9ED4-B355499D8F87}" dt="2023-07-13T08:11:48.580" v="3161" actId="478"/>
          <ac:picMkLst>
            <pc:docMk/>
            <pc:sldMk cId="4271970353" sldId="2017"/>
            <ac:picMk id="2" creationId="{D6A86C38-D4A4-9EE5-E5EA-82959ADCB1D1}"/>
          </ac:picMkLst>
        </pc:picChg>
        <pc:picChg chg="add del">
          <ac:chgData name="Yoel Kortick" userId="167978f5-7f40-4909-85d5-d4149554ad4e" providerId="ADAL" clId="{22A57D5E-D268-4A3C-9ED4-B355499D8F87}" dt="2023-07-13T08:11:53.622" v="3163" actId="22"/>
          <ac:picMkLst>
            <pc:docMk/>
            <pc:sldMk cId="4271970353" sldId="2017"/>
            <ac:picMk id="7" creationId="{D9227C36-73D8-2064-F66C-FBBFEFCD9B9D}"/>
          </ac:picMkLst>
        </pc:picChg>
        <pc:picChg chg="add mod">
          <ac:chgData name="Yoel Kortick" userId="167978f5-7f40-4909-85d5-d4149554ad4e" providerId="ADAL" clId="{22A57D5E-D268-4A3C-9ED4-B355499D8F87}" dt="2023-07-13T08:12:13.571" v="3168" actId="1036"/>
          <ac:picMkLst>
            <pc:docMk/>
            <pc:sldMk cId="4271970353" sldId="2017"/>
            <ac:picMk id="8" creationId="{EBEEA043-7405-E385-349A-353497DD834A}"/>
          </ac:picMkLst>
        </pc:picChg>
        <pc:cxnChg chg="add mod">
          <ac:chgData name="Yoel Kortick" userId="167978f5-7f40-4909-85d5-d4149554ad4e" providerId="ADAL" clId="{22A57D5E-D268-4A3C-9ED4-B355499D8F87}" dt="2023-07-13T08:12:13.571" v="3168" actId="1036"/>
          <ac:cxnSpMkLst>
            <pc:docMk/>
            <pc:sldMk cId="4271970353" sldId="2017"/>
            <ac:cxnSpMk id="10" creationId="{E7B50782-0A2C-560F-7BEA-9C1AA53008DE}"/>
          </ac:cxnSpMkLst>
        </pc:cxnChg>
      </pc:sldChg>
      <pc:sldChg chg="modSp add mod">
        <pc:chgData name="Yoel Kortick" userId="167978f5-7f40-4909-85d5-d4149554ad4e" providerId="ADAL" clId="{22A57D5E-D268-4A3C-9ED4-B355499D8F87}" dt="2023-07-13T05:50:20.865" v="1574" actId="14100"/>
        <pc:sldMkLst>
          <pc:docMk/>
          <pc:sldMk cId="701698972" sldId="2018"/>
        </pc:sldMkLst>
        <pc:spChg chg="mod">
          <ac:chgData name="Yoel Kortick" userId="167978f5-7f40-4909-85d5-d4149554ad4e" providerId="ADAL" clId="{22A57D5E-D268-4A3C-9ED4-B355499D8F87}" dt="2023-07-13T05:50:20.865" v="1574" actId="14100"/>
          <ac:spMkLst>
            <pc:docMk/>
            <pc:sldMk cId="701698972" sldId="2018"/>
            <ac:spMk id="3" creationId="{440E2C51-CB70-4EE1-8E6B-DADCB74DEC44}"/>
          </ac:spMkLst>
        </pc:spChg>
      </pc:sldChg>
      <pc:sldChg chg="addSp delSp modSp add mod">
        <pc:chgData name="Yoel Kortick" userId="167978f5-7f40-4909-85d5-d4149554ad4e" providerId="ADAL" clId="{22A57D5E-D268-4A3C-9ED4-B355499D8F87}" dt="2023-07-16T06:24:49.459" v="3171" actId="33524"/>
        <pc:sldMkLst>
          <pc:docMk/>
          <pc:sldMk cId="244357355" sldId="2019"/>
        </pc:sldMkLst>
        <pc:spChg chg="del">
          <ac:chgData name="Yoel Kortick" userId="167978f5-7f40-4909-85d5-d4149554ad4e" providerId="ADAL" clId="{22A57D5E-D268-4A3C-9ED4-B355499D8F87}" dt="2023-07-13T05:55:55.669" v="1624" actId="478"/>
          <ac:spMkLst>
            <pc:docMk/>
            <pc:sldMk cId="244357355" sldId="2019"/>
            <ac:spMk id="4" creationId="{7B580EA5-34C1-9BF6-0D86-933DFB40C924}"/>
          </ac:spMkLst>
        </pc:spChg>
        <pc:spChg chg="mod">
          <ac:chgData name="Yoel Kortick" userId="167978f5-7f40-4909-85d5-d4149554ad4e" providerId="ADAL" clId="{22A57D5E-D268-4A3C-9ED4-B355499D8F87}" dt="2023-07-16T06:24:49.459" v="3171" actId="33524"/>
          <ac:spMkLst>
            <pc:docMk/>
            <pc:sldMk cId="244357355" sldId="2019"/>
            <ac:spMk id="6" creationId="{130E5CCE-D48C-BAA1-B3BC-A9B4AE88DDE7}"/>
          </ac:spMkLst>
        </pc:spChg>
        <pc:picChg chg="del">
          <ac:chgData name="Yoel Kortick" userId="167978f5-7f40-4909-85d5-d4149554ad4e" providerId="ADAL" clId="{22A57D5E-D268-4A3C-9ED4-B355499D8F87}" dt="2023-07-13T05:55:53.820" v="1623" actId="478"/>
          <ac:picMkLst>
            <pc:docMk/>
            <pc:sldMk cId="244357355" sldId="2019"/>
            <ac:picMk id="2" creationId="{D6A86C38-D4A4-9EE5-E5EA-82959ADCB1D1}"/>
          </ac:picMkLst>
        </pc:picChg>
        <pc:picChg chg="add">
          <ac:chgData name="Yoel Kortick" userId="167978f5-7f40-4909-85d5-d4149554ad4e" providerId="ADAL" clId="{22A57D5E-D268-4A3C-9ED4-B355499D8F87}" dt="2023-07-13T05:55:56.226" v="1625" actId="22"/>
          <ac:picMkLst>
            <pc:docMk/>
            <pc:sldMk cId="244357355" sldId="2019"/>
            <ac:picMk id="7" creationId="{B98A1165-A274-5EBB-3CF5-32F9DFF87DD1}"/>
          </ac:picMkLst>
        </pc:picChg>
      </pc:sldChg>
      <pc:sldChg chg="addSp delSp modSp add mod">
        <pc:chgData name="Yoel Kortick" userId="167978f5-7f40-4909-85d5-d4149554ad4e" providerId="ADAL" clId="{22A57D5E-D268-4A3C-9ED4-B355499D8F87}" dt="2023-07-16T06:29:30.283" v="3173" actId="1035"/>
        <pc:sldMkLst>
          <pc:docMk/>
          <pc:sldMk cId="891780606" sldId="2020"/>
        </pc:sldMkLst>
        <pc:spChg chg="mod">
          <ac:chgData name="Yoel Kortick" userId="167978f5-7f40-4909-85d5-d4149554ad4e" providerId="ADAL" clId="{22A57D5E-D268-4A3C-9ED4-B355499D8F87}" dt="2023-07-13T07:49:05.631" v="2748" actId="20577"/>
          <ac:spMkLst>
            <pc:docMk/>
            <pc:sldMk cId="891780606" sldId="2020"/>
            <ac:spMk id="6" creationId="{130E5CCE-D48C-BAA1-B3BC-A9B4AE88DDE7}"/>
          </ac:spMkLst>
        </pc:spChg>
        <pc:picChg chg="add del mod">
          <ac:chgData name="Yoel Kortick" userId="167978f5-7f40-4909-85d5-d4149554ad4e" providerId="ADAL" clId="{22A57D5E-D268-4A3C-9ED4-B355499D8F87}" dt="2023-07-13T07:48:40.849" v="2674" actId="478"/>
          <ac:picMkLst>
            <pc:docMk/>
            <pc:sldMk cId="891780606" sldId="2020"/>
            <ac:picMk id="4" creationId="{28CB518C-F022-157F-75E1-F39ECD59AECC}"/>
          </ac:picMkLst>
        </pc:picChg>
        <pc:picChg chg="del">
          <ac:chgData name="Yoel Kortick" userId="167978f5-7f40-4909-85d5-d4149554ad4e" providerId="ADAL" clId="{22A57D5E-D268-4A3C-9ED4-B355499D8F87}" dt="2023-07-13T05:59:21" v="1667" actId="478"/>
          <ac:picMkLst>
            <pc:docMk/>
            <pc:sldMk cId="891780606" sldId="2020"/>
            <ac:picMk id="7" creationId="{B98A1165-A274-5EBB-3CF5-32F9DFF87DD1}"/>
          </ac:picMkLst>
        </pc:picChg>
        <pc:picChg chg="add mod">
          <ac:chgData name="Yoel Kortick" userId="167978f5-7f40-4909-85d5-d4149554ad4e" providerId="ADAL" clId="{22A57D5E-D268-4A3C-9ED4-B355499D8F87}" dt="2023-07-16T06:29:30.283" v="3173" actId="1035"/>
          <ac:picMkLst>
            <pc:docMk/>
            <pc:sldMk cId="891780606" sldId="2020"/>
            <ac:picMk id="8" creationId="{D2632492-5C6E-4F2A-BDDD-6E178EE1AEFB}"/>
          </ac:picMkLst>
        </pc:picChg>
      </pc:sldChg>
      <pc:sldChg chg="addSp delSp modSp add mod">
        <pc:chgData name="Yoel Kortick" userId="167978f5-7f40-4909-85d5-d4149554ad4e" providerId="ADAL" clId="{22A57D5E-D268-4A3C-9ED4-B355499D8F87}" dt="2023-07-13T06:22:44.902" v="2220" actId="20577"/>
        <pc:sldMkLst>
          <pc:docMk/>
          <pc:sldMk cId="752770780" sldId="2021"/>
        </pc:sldMkLst>
        <pc:spChg chg="mod">
          <ac:chgData name="Yoel Kortick" userId="167978f5-7f40-4909-85d5-d4149554ad4e" providerId="ADAL" clId="{22A57D5E-D268-4A3C-9ED4-B355499D8F87}" dt="2023-07-13T06:22:44.902" v="2220" actId="20577"/>
          <ac:spMkLst>
            <pc:docMk/>
            <pc:sldMk cId="752770780" sldId="2021"/>
            <ac:spMk id="6" creationId="{130E5CCE-D48C-BAA1-B3BC-A9B4AE88DDE7}"/>
          </ac:spMkLst>
        </pc:spChg>
        <pc:picChg chg="del">
          <ac:chgData name="Yoel Kortick" userId="167978f5-7f40-4909-85d5-d4149554ad4e" providerId="ADAL" clId="{22A57D5E-D268-4A3C-9ED4-B355499D8F87}" dt="2023-07-13T06:02:30.547" v="1725" actId="478"/>
          <ac:picMkLst>
            <pc:docMk/>
            <pc:sldMk cId="752770780" sldId="2021"/>
            <ac:picMk id="4" creationId="{28CB518C-F022-157F-75E1-F39ECD59AECC}"/>
          </ac:picMkLst>
        </pc:picChg>
        <pc:picChg chg="add mod">
          <ac:chgData name="Yoel Kortick" userId="167978f5-7f40-4909-85d5-d4149554ad4e" providerId="ADAL" clId="{22A57D5E-D268-4A3C-9ED4-B355499D8F87}" dt="2023-07-13T06:06:06.531" v="1885" actId="208"/>
          <ac:picMkLst>
            <pc:docMk/>
            <pc:sldMk cId="752770780" sldId="2021"/>
            <ac:picMk id="5" creationId="{D8FF93FC-BD1C-F1CB-03A6-0B065C5B4D66}"/>
          </ac:picMkLst>
        </pc:picChg>
      </pc:sldChg>
      <pc:sldChg chg="addSp delSp modSp add mod">
        <pc:chgData name="Yoel Kortick" userId="167978f5-7f40-4909-85d5-d4149554ad4e" providerId="ADAL" clId="{22A57D5E-D268-4A3C-9ED4-B355499D8F87}" dt="2023-07-13T06:08:03.930" v="1923" actId="208"/>
        <pc:sldMkLst>
          <pc:docMk/>
          <pc:sldMk cId="3926731884" sldId="2022"/>
        </pc:sldMkLst>
        <pc:spChg chg="mod">
          <ac:chgData name="Yoel Kortick" userId="167978f5-7f40-4909-85d5-d4149554ad4e" providerId="ADAL" clId="{22A57D5E-D268-4A3C-9ED4-B355499D8F87}" dt="2023-07-13T06:07:29.299" v="1920" actId="20577"/>
          <ac:spMkLst>
            <pc:docMk/>
            <pc:sldMk cId="3926731884" sldId="2022"/>
            <ac:spMk id="6" creationId="{130E5CCE-D48C-BAA1-B3BC-A9B4AE88DDE7}"/>
          </ac:spMkLst>
        </pc:spChg>
        <pc:picChg chg="add mod">
          <ac:chgData name="Yoel Kortick" userId="167978f5-7f40-4909-85d5-d4149554ad4e" providerId="ADAL" clId="{22A57D5E-D268-4A3C-9ED4-B355499D8F87}" dt="2023-07-13T06:08:03.930" v="1923" actId="208"/>
          <ac:picMkLst>
            <pc:docMk/>
            <pc:sldMk cId="3926731884" sldId="2022"/>
            <ac:picMk id="4" creationId="{01C5CF93-AF58-12C2-8453-14BC520E889E}"/>
          </ac:picMkLst>
        </pc:picChg>
        <pc:picChg chg="del">
          <ac:chgData name="Yoel Kortick" userId="167978f5-7f40-4909-85d5-d4149554ad4e" providerId="ADAL" clId="{22A57D5E-D268-4A3C-9ED4-B355499D8F87}" dt="2023-07-13T06:07:32.349" v="1921" actId="478"/>
          <ac:picMkLst>
            <pc:docMk/>
            <pc:sldMk cId="3926731884" sldId="2022"/>
            <ac:picMk id="5" creationId="{D8FF93FC-BD1C-F1CB-03A6-0B065C5B4D66}"/>
          </ac:picMkLst>
        </pc:picChg>
      </pc:sldChg>
      <pc:sldChg chg="addSp delSp modSp add mod">
        <pc:chgData name="Yoel Kortick" userId="167978f5-7f40-4909-85d5-d4149554ad4e" providerId="ADAL" clId="{22A57D5E-D268-4A3C-9ED4-B355499D8F87}" dt="2023-07-13T06:22:36.472" v="2218" actId="20577"/>
        <pc:sldMkLst>
          <pc:docMk/>
          <pc:sldMk cId="3308425175" sldId="2023"/>
        </pc:sldMkLst>
        <pc:spChg chg="mod">
          <ac:chgData name="Yoel Kortick" userId="167978f5-7f40-4909-85d5-d4149554ad4e" providerId="ADAL" clId="{22A57D5E-D268-4A3C-9ED4-B355499D8F87}" dt="2023-07-13T06:22:36.472" v="2218" actId="20577"/>
          <ac:spMkLst>
            <pc:docMk/>
            <pc:sldMk cId="3308425175" sldId="2023"/>
            <ac:spMk id="6" creationId="{130E5CCE-D48C-BAA1-B3BC-A9B4AE88DDE7}"/>
          </ac:spMkLst>
        </pc:spChg>
        <pc:picChg chg="del">
          <ac:chgData name="Yoel Kortick" userId="167978f5-7f40-4909-85d5-d4149554ad4e" providerId="ADAL" clId="{22A57D5E-D268-4A3C-9ED4-B355499D8F87}" dt="2023-07-13T06:08:08.850" v="1925" actId="478"/>
          <ac:picMkLst>
            <pc:docMk/>
            <pc:sldMk cId="3308425175" sldId="2023"/>
            <ac:picMk id="4" creationId="{01C5CF93-AF58-12C2-8453-14BC520E889E}"/>
          </ac:picMkLst>
        </pc:picChg>
        <pc:picChg chg="add mod">
          <ac:chgData name="Yoel Kortick" userId="167978f5-7f40-4909-85d5-d4149554ad4e" providerId="ADAL" clId="{22A57D5E-D268-4A3C-9ED4-B355499D8F87}" dt="2023-07-13T06:10:03.950" v="2021" actId="208"/>
          <ac:picMkLst>
            <pc:docMk/>
            <pc:sldMk cId="3308425175" sldId="2023"/>
            <ac:picMk id="5" creationId="{EF8900BF-1E80-5CB7-BAFF-72C2C4233C47}"/>
          </ac:picMkLst>
        </pc:picChg>
      </pc:sldChg>
      <pc:sldChg chg="addSp delSp modSp add mod">
        <pc:chgData name="Yoel Kortick" userId="167978f5-7f40-4909-85d5-d4149554ad4e" providerId="ADAL" clId="{22A57D5E-D268-4A3C-9ED4-B355499D8F87}" dt="2023-07-13T06:22:24.519" v="2217" actId="20577"/>
        <pc:sldMkLst>
          <pc:docMk/>
          <pc:sldMk cId="3141949654" sldId="2024"/>
        </pc:sldMkLst>
        <pc:spChg chg="mod">
          <ac:chgData name="Yoel Kortick" userId="167978f5-7f40-4909-85d5-d4149554ad4e" providerId="ADAL" clId="{22A57D5E-D268-4A3C-9ED4-B355499D8F87}" dt="2023-07-13T06:22:24.519" v="2217" actId="20577"/>
          <ac:spMkLst>
            <pc:docMk/>
            <pc:sldMk cId="3141949654" sldId="2024"/>
            <ac:spMk id="6" creationId="{130E5CCE-D48C-BAA1-B3BC-A9B4AE88DDE7}"/>
          </ac:spMkLst>
        </pc:spChg>
        <pc:picChg chg="add mod">
          <ac:chgData name="Yoel Kortick" userId="167978f5-7f40-4909-85d5-d4149554ad4e" providerId="ADAL" clId="{22A57D5E-D268-4A3C-9ED4-B355499D8F87}" dt="2023-07-13T06:11:36.247" v="2064" actId="208"/>
          <ac:picMkLst>
            <pc:docMk/>
            <pc:sldMk cId="3141949654" sldId="2024"/>
            <ac:picMk id="4" creationId="{36200F34-D9B7-08BF-1872-C930324C34A8}"/>
          </ac:picMkLst>
        </pc:picChg>
        <pc:picChg chg="del">
          <ac:chgData name="Yoel Kortick" userId="167978f5-7f40-4909-85d5-d4149554ad4e" providerId="ADAL" clId="{22A57D5E-D268-4A3C-9ED4-B355499D8F87}" dt="2023-07-13T06:10:52.326" v="2023" actId="478"/>
          <ac:picMkLst>
            <pc:docMk/>
            <pc:sldMk cId="3141949654" sldId="2024"/>
            <ac:picMk id="5" creationId="{EF8900BF-1E80-5CB7-BAFF-72C2C4233C47}"/>
          </ac:picMkLst>
        </pc:picChg>
      </pc:sldChg>
      <pc:sldChg chg="addSp delSp modSp add mod">
        <pc:chgData name="Yoel Kortick" userId="167978f5-7f40-4909-85d5-d4149554ad4e" providerId="ADAL" clId="{22A57D5E-D268-4A3C-9ED4-B355499D8F87}" dt="2023-07-13T06:22:17.500" v="2212" actId="20577"/>
        <pc:sldMkLst>
          <pc:docMk/>
          <pc:sldMk cId="1243384775" sldId="2025"/>
        </pc:sldMkLst>
        <pc:spChg chg="mod">
          <ac:chgData name="Yoel Kortick" userId="167978f5-7f40-4909-85d5-d4149554ad4e" providerId="ADAL" clId="{22A57D5E-D268-4A3C-9ED4-B355499D8F87}" dt="2023-07-13T06:22:17.500" v="2212" actId="20577"/>
          <ac:spMkLst>
            <pc:docMk/>
            <pc:sldMk cId="1243384775" sldId="2025"/>
            <ac:spMk id="6" creationId="{130E5CCE-D48C-BAA1-B3BC-A9B4AE88DDE7}"/>
          </ac:spMkLst>
        </pc:spChg>
        <pc:picChg chg="del mod">
          <ac:chgData name="Yoel Kortick" userId="167978f5-7f40-4909-85d5-d4149554ad4e" providerId="ADAL" clId="{22A57D5E-D268-4A3C-9ED4-B355499D8F87}" dt="2023-07-13T06:12:07.497" v="2069" actId="478"/>
          <ac:picMkLst>
            <pc:docMk/>
            <pc:sldMk cId="1243384775" sldId="2025"/>
            <ac:picMk id="4" creationId="{36200F34-D9B7-08BF-1872-C930324C34A8}"/>
          </ac:picMkLst>
        </pc:picChg>
        <pc:picChg chg="add mod">
          <ac:chgData name="Yoel Kortick" userId="167978f5-7f40-4909-85d5-d4149554ad4e" providerId="ADAL" clId="{22A57D5E-D268-4A3C-9ED4-B355499D8F87}" dt="2023-07-13T06:12:13.786" v="2071" actId="208"/>
          <ac:picMkLst>
            <pc:docMk/>
            <pc:sldMk cId="1243384775" sldId="2025"/>
            <ac:picMk id="5" creationId="{C0E810B6-6DB0-BDF8-8D25-A5AF25B157F4}"/>
          </ac:picMkLst>
        </pc:picChg>
      </pc:sldChg>
      <pc:sldChg chg="addSp delSp modSp add mod ord">
        <pc:chgData name="Yoel Kortick" userId="167978f5-7f40-4909-85d5-d4149554ad4e" providerId="ADAL" clId="{22A57D5E-D268-4A3C-9ED4-B355499D8F87}" dt="2023-07-13T06:22:05.627" v="2199" actId="20577"/>
        <pc:sldMkLst>
          <pc:docMk/>
          <pc:sldMk cId="3263689484" sldId="2026"/>
        </pc:sldMkLst>
        <pc:spChg chg="mod">
          <ac:chgData name="Yoel Kortick" userId="167978f5-7f40-4909-85d5-d4149554ad4e" providerId="ADAL" clId="{22A57D5E-D268-4A3C-9ED4-B355499D8F87}" dt="2023-07-13T06:22:05.627" v="2199" actId="20577"/>
          <ac:spMkLst>
            <pc:docMk/>
            <pc:sldMk cId="3263689484" sldId="2026"/>
            <ac:spMk id="6" creationId="{130E5CCE-D48C-BAA1-B3BC-A9B4AE88DDE7}"/>
          </ac:spMkLst>
        </pc:spChg>
        <pc:picChg chg="add mod">
          <ac:chgData name="Yoel Kortick" userId="167978f5-7f40-4909-85d5-d4149554ad4e" providerId="ADAL" clId="{22A57D5E-D268-4A3C-9ED4-B355499D8F87}" dt="2023-07-13T06:18:01.477" v="2143" actId="208"/>
          <ac:picMkLst>
            <pc:docMk/>
            <pc:sldMk cId="3263689484" sldId="2026"/>
            <ac:picMk id="4" creationId="{22BA7811-483A-8DD4-141B-942CEBF9857A}"/>
          </ac:picMkLst>
        </pc:picChg>
        <pc:picChg chg="del">
          <ac:chgData name="Yoel Kortick" userId="167978f5-7f40-4909-85d5-d4149554ad4e" providerId="ADAL" clId="{22A57D5E-D268-4A3C-9ED4-B355499D8F87}" dt="2023-07-13T06:15:57.276" v="2127" actId="478"/>
          <ac:picMkLst>
            <pc:docMk/>
            <pc:sldMk cId="3263689484" sldId="2026"/>
            <ac:picMk id="5" creationId="{EF8900BF-1E80-5CB7-BAFF-72C2C4233C47}"/>
          </ac:picMkLst>
        </pc:picChg>
      </pc:sldChg>
      <pc:sldChg chg="addSp delSp modSp add mod ord">
        <pc:chgData name="Yoel Kortick" userId="167978f5-7f40-4909-85d5-d4149554ad4e" providerId="ADAL" clId="{22A57D5E-D268-4A3C-9ED4-B355499D8F87}" dt="2023-07-13T06:21:56.636" v="2195" actId="20577"/>
        <pc:sldMkLst>
          <pc:docMk/>
          <pc:sldMk cId="4070053920" sldId="2027"/>
        </pc:sldMkLst>
        <pc:spChg chg="mod">
          <ac:chgData name="Yoel Kortick" userId="167978f5-7f40-4909-85d5-d4149554ad4e" providerId="ADAL" clId="{22A57D5E-D268-4A3C-9ED4-B355499D8F87}" dt="2023-07-13T06:21:56.636" v="2195" actId="20577"/>
          <ac:spMkLst>
            <pc:docMk/>
            <pc:sldMk cId="4070053920" sldId="2027"/>
            <ac:spMk id="6" creationId="{130E5CCE-D48C-BAA1-B3BC-A9B4AE88DDE7}"/>
          </ac:spMkLst>
        </pc:spChg>
        <pc:picChg chg="add">
          <ac:chgData name="Yoel Kortick" userId="167978f5-7f40-4909-85d5-d4149554ad4e" providerId="ADAL" clId="{22A57D5E-D268-4A3C-9ED4-B355499D8F87}" dt="2023-07-13T06:18:49.500" v="2148" actId="22"/>
          <ac:picMkLst>
            <pc:docMk/>
            <pc:sldMk cId="4070053920" sldId="2027"/>
            <ac:picMk id="4" creationId="{2F8D1626-E107-4039-D908-9F5F97503BAE}"/>
          </ac:picMkLst>
        </pc:picChg>
        <pc:picChg chg="del">
          <ac:chgData name="Yoel Kortick" userId="167978f5-7f40-4909-85d5-d4149554ad4e" providerId="ADAL" clId="{22A57D5E-D268-4A3C-9ED4-B355499D8F87}" dt="2023-07-13T06:18:48.881" v="2147" actId="478"/>
          <ac:picMkLst>
            <pc:docMk/>
            <pc:sldMk cId="4070053920" sldId="2027"/>
            <ac:picMk id="5" creationId="{C0E810B6-6DB0-BDF8-8D25-A5AF25B157F4}"/>
          </ac:picMkLst>
        </pc:picChg>
      </pc:sldChg>
      <pc:sldChg chg="addSp delSp modSp add mod">
        <pc:chgData name="Yoel Kortick" userId="167978f5-7f40-4909-85d5-d4149554ad4e" providerId="ADAL" clId="{22A57D5E-D268-4A3C-9ED4-B355499D8F87}" dt="2023-07-13T06:21:45.143" v="2179" actId="20577"/>
        <pc:sldMkLst>
          <pc:docMk/>
          <pc:sldMk cId="506966938" sldId="2028"/>
        </pc:sldMkLst>
        <pc:spChg chg="mod">
          <ac:chgData name="Yoel Kortick" userId="167978f5-7f40-4909-85d5-d4149554ad4e" providerId="ADAL" clId="{22A57D5E-D268-4A3C-9ED4-B355499D8F87}" dt="2023-07-13T06:21:45.143" v="2179" actId="20577"/>
          <ac:spMkLst>
            <pc:docMk/>
            <pc:sldMk cId="506966938" sldId="2028"/>
            <ac:spMk id="6" creationId="{130E5CCE-D48C-BAA1-B3BC-A9B4AE88DDE7}"/>
          </ac:spMkLst>
        </pc:spChg>
        <pc:picChg chg="del">
          <ac:chgData name="Yoel Kortick" userId="167978f5-7f40-4909-85d5-d4149554ad4e" providerId="ADAL" clId="{22A57D5E-D268-4A3C-9ED4-B355499D8F87}" dt="2023-07-13T06:19:58.051" v="2156" actId="478"/>
          <ac:picMkLst>
            <pc:docMk/>
            <pc:sldMk cId="506966938" sldId="2028"/>
            <ac:picMk id="4" creationId="{2F8D1626-E107-4039-D908-9F5F97503BAE}"/>
          </ac:picMkLst>
        </pc:picChg>
        <pc:picChg chg="add del">
          <ac:chgData name="Yoel Kortick" userId="167978f5-7f40-4909-85d5-d4149554ad4e" providerId="ADAL" clId="{22A57D5E-D268-4A3C-9ED4-B355499D8F87}" dt="2023-07-13T06:20:21.751" v="2167" actId="478"/>
          <ac:picMkLst>
            <pc:docMk/>
            <pc:sldMk cId="506966938" sldId="2028"/>
            <ac:picMk id="5" creationId="{43ECBD85-B051-8E0A-C540-6A6F07E2BEF6}"/>
          </ac:picMkLst>
        </pc:picChg>
        <pc:picChg chg="add del">
          <ac:chgData name="Yoel Kortick" userId="167978f5-7f40-4909-85d5-d4149554ad4e" providerId="ADAL" clId="{22A57D5E-D268-4A3C-9ED4-B355499D8F87}" dt="2023-07-13T06:20:46.538" v="2169" actId="478"/>
          <ac:picMkLst>
            <pc:docMk/>
            <pc:sldMk cId="506966938" sldId="2028"/>
            <ac:picMk id="8" creationId="{57EBA47B-1FA4-CF1C-0140-3A0C9FC6B493}"/>
          </ac:picMkLst>
        </pc:picChg>
        <pc:picChg chg="add mod">
          <ac:chgData name="Yoel Kortick" userId="167978f5-7f40-4909-85d5-d4149554ad4e" providerId="ADAL" clId="{22A57D5E-D268-4A3C-9ED4-B355499D8F87}" dt="2023-07-13T06:20:52.372" v="2171" actId="208"/>
          <ac:picMkLst>
            <pc:docMk/>
            <pc:sldMk cId="506966938" sldId="2028"/>
            <ac:picMk id="10" creationId="{8414C89B-C307-CAAD-BF33-7722586209BE}"/>
          </ac:picMkLst>
        </pc:picChg>
      </pc:sldChg>
      <pc:sldChg chg="addSp delSp modSp add mod">
        <pc:chgData name="Yoel Kortick" userId="167978f5-7f40-4909-85d5-d4149554ad4e" providerId="ADAL" clId="{22A57D5E-D268-4A3C-9ED4-B355499D8F87}" dt="2023-07-13T06:23:33.180" v="2254" actId="20577"/>
        <pc:sldMkLst>
          <pc:docMk/>
          <pc:sldMk cId="2945234986" sldId="2029"/>
        </pc:sldMkLst>
        <pc:spChg chg="mod">
          <ac:chgData name="Yoel Kortick" userId="167978f5-7f40-4909-85d5-d4149554ad4e" providerId="ADAL" clId="{22A57D5E-D268-4A3C-9ED4-B355499D8F87}" dt="2023-07-13T06:23:33.180" v="2254" actId="20577"/>
          <ac:spMkLst>
            <pc:docMk/>
            <pc:sldMk cId="2945234986" sldId="2029"/>
            <ac:spMk id="6" creationId="{130E5CCE-D48C-BAA1-B3BC-A9B4AE88DDE7}"/>
          </ac:spMkLst>
        </pc:spChg>
        <pc:picChg chg="add">
          <ac:chgData name="Yoel Kortick" userId="167978f5-7f40-4909-85d5-d4149554ad4e" providerId="ADAL" clId="{22A57D5E-D268-4A3C-9ED4-B355499D8F87}" dt="2023-07-13T06:23:10.800" v="2231" actId="22"/>
          <ac:picMkLst>
            <pc:docMk/>
            <pc:sldMk cId="2945234986" sldId="2029"/>
            <ac:picMk id="4" creationId="{12C1DC87-AB19-6C84-D220-29AAEF1CD8C0}"/>
          </ac:picMkLst>
        </pc:picChg>
        <pc:picChg chg="del">
          <ac:chgData name="Yoel Kortick" userId="167978f5-7f40-4909-85d5-d4149554ad4e" providerId="ADAL" clId="{22A57D5E-D268-4A3C-9ED4-B355499D8F87}" dt="2023-07-13T06:23:10.243" v="2230" actId="478"/>
          <ac:picMkLst>
            <pc:docMk/>
            <pc:sldMk cId="2945234986" sldId="2029"/>
            <ac:picMk id="10" creationId="{8414C89B-C307-CAAD-BF33-7722586209BE}"/>
          </ac:picMkLst>
        </pc:picChg>
      </pc:sldChg>
      <pc:sldChg chg="modSp add del mod">
        <pc:chgData name="Yoel Kortick" userId="167978f5-7f40-4909-85d5-d4149554ad4e" providerId="ADAL" clId="{22A57D5E-D268-4A3C-9ED4-B355499D8F87}" dt="2023-07-13T08:03:35.622" v="3101" actId="47"/>
        <pc:sldMkLst>
          <pc:docMk/>
          <pc:sldMk cId="2942596124" sldId="2030"/>
        </pc:sldMkLst>
        <pc:spChg chg="mod">
          <ac:chgData name="Yoel Kortick" userId="167978f5-7f40-4909-85d5-d4149554ad4e" providerId="ADAL" clId="{22A57D5E-D268-4A3C-9ED4-B355499D8F87}" dt="2023-07-13T07:04:18.504" v="2261" actId="404"/>
          <ac:spMkLst>
            <pc:docMk/>
            <pc:sldMk cId="2942596124" sldId="2030"/>
            <ac:spMk id="3" creationId="{440E2C51-CB70-4EE1-8E6B-DADCB74DEC44}"/>
          </ac:spMkLst>
        </pc:spChg>
      </pc:sldChg>
      <pc:sldChg chg="addSp delSp modSp add del mod">
        <pc:chgData name="Yoel Kortick" userId="167978f5-7f40-4909-85d5-d4149554ad4e" providerId="ADAL" clId="{22A57D5E-D268-4A3C-9ED4-B355499D8F87}" dt="2023-07-13T08:03:35.622" v="3101" actId="47"/>
        <pc:sldMkLst>
          <pc:docMk/>
          <pc:sldMk cId="784391575" sldId="2031"/>
        </pc:sldMkLst>
        <pc:spChg chg="mod">
          <ac:chgData name="Yoel Kortick" userId="167978f5-7f40-4909-85d5-d4149554ad4e" providerId="ADAL" clId="{22A57D5E-D268-4A3C-9ED4-B355499D8F87}" dt="2023-07-13T07:04:25.446" v="2267" actId="20577"/>
          <ac:spMkLst>
            <pc:docMk/>
            <pc:sldMk cId="784391575" sldId="2031"/>
            <ac:spMk id="3" creationId="{4FC18B40-6547-41EC-8A0E-1C8F40E0A42F}"/>
          </ac:spMkLst>
        </pc:spChg>
        <pc:spChg chg="mod">
          <ac:chgData name="Yoel Kortick" userId="167978f5-7f40-4909-85d5-d4149554ad4e" providerId="ADAL" clId="{22A57D5E-D268-4A3C-9ED4-B355499D8F87}" dt="2023-07-13T07:07:01.376" v="2309" actId="14100"/>
          <ac:spMkLst>
            <pc:docMk/>
            <pc:sldMk cId="784391575" sldId="2031"/>
            <ac:spMk id="6" creationId="{130E5CCE-D48C-BAA1-B3BC-A9B4AE88DDE7}"/>
          </ac:spMkLst>
        </pc:spChg>
        <pc:picChg chg="del">
          <ac:chgData name="Yoel Kortick" userId="167978f5-7f40-4909-85d5-d4149554ad4e" providerId="ADAL" clId="{22A57D5E-D268-4A3C-9ED4-B355499D8F87}" dt="2023-07-13T07:06:45.368" v="2302" actId="478"/>
          <ac:picMkLst>
            <pc:docMk/>
            <pc:sldMk cId="784391575" sldId="2031"/>
            <ac:picMk id="2" creationId="{D6A86C38-D4A4-9EE5-E5EA-82959ADCB1D1}"/>
          </ac:picMkLst>
        </pc:picChg>
        <pc:picChg chg="add mod">
          <ac:chgData name="Yoel Kortick" userId="167978f5-7f40-4909-85d5-d4149554ad4e" providerId="ADAL" clId="{22A57D5E-D268-4A3C-9ED4-B355499D8F87}" dt="2023-07-13T07:06:52.996" v="2306" actId="208"/>
          <ac:picMkLst>
            <pc:docMk/>
            <pc:sldMk cId="784391575" sldId="2031"/>
            <ac:picMk id="7" creationId="{36F693FF-0477-0390-1DC0-A18C570B7FAD}"/>
          </ac:picMkLst>
        </pc:picChg>
      </pc:sldChg>
      <pc:sldChg chg="addSp delSp modSp add del mod">
        <pc:chgData name="Yoel Kortick" userId="167978f5-7f40-4909-85d5-d4149554ad4e" providerId="ADAL" clId="{22A57D5E-D268-4A3C-9ED4-B355499D8F87}" dt="2023-07-13T08:03:35.622" v="3101" actId="47"/>
        <pc:sldMkLst>
          <pc:docMk/>
          <pc:sldMk cId="2781117826" sldId="2032"/>
        </pc:sldMkLst>
        <pc:spChg chg="mod">
          <ac:chgData name="Yoel Kortick" userId="167978f5-7f40-4909-85d5-d4149554ad4e" providerId="ADAL" clId="{22A57D5E-D268-4A3C-9ED4-B355499D8F87}" dt="2023-07-13T07:04:55.124" v="2269" actId="27636"/>
          <ac:spMkLst>
            <pc:docMk/>
            <pc:sldMk cId="2781117826" sldId="2032"/>
            <ac:spMk id="3" creationId="{4FC18B40-6547-41EC-8A0E-1C8F40E0A42F}"/>
          </ac:spMkLst>
        </pc:spChg>
        <pc:spChg chg="mod">
          <ac:chgData name="Yoel Kortick" userId="167978f5-7f40-4909-85d5-d4149554ad4e" providerId="ADAL" clId="{22A57D5E-D268-4A3C-9ED4-B355499D8F87}" dt="2023-07-13T07:08:32.481" v="2372" actId="20577"/>
          <ac:spMkLst>
            <pc:docMk/>
            <pc:sldMk cId="2781117826" sldId="2032"/>
            <ac:spMk id="6" creationId="{130E5CCE-D48C-BAA1-B3BC-A9B4AE88DDE7}"/>
          </ac:spMkLst>
        </pc:spChg>
        <pc:picChg chg="add mod">
          <ac:chgData name="Yoel Kortick" userId="167978f5-7f40-4909-85d5-d4149554ad4e" providerId="ADAL" clId="{22A57D5E-D268-4A3C-9ED4-B355499D8F87}" dt="2023-07-13T07:08:42.219" v="2375" actId="208"/>
          <ac:picMkLst>
            <pc:docMk/>
            <pc:sldMk cId="2781117826" sldId="2032"/>
            <ac:picMk id="4" creationId="{105B21FC-4CA2-1D97-2DFB-A66E4F887519}"/>
          </ac:picMkLst>
        </pc:picChg>
        <pc:picChg chg="del">
          <ac:chgData name="Yoel Kortick" userId="167978f5-7f40-4909-85d5-d4149554ad4e" providerId="ADAL" clId="{22A57D5E-D268-4A3C-9ED4-B355499D8F87}" dt="2023-07-13T07:08:34.718" v="2373" actId="478"/>
          <ac:picMkLst>
            <pc:docMk/>
            <pc:sldMk cId="2781117826" sldId="2032"/>
            <ac:picMk id="7" creationId="{B98A1165-A274-5EBB-3CF5-32F9DFF87DD1}"/>
          </ac:picMkLst>
        </pc:picChg>
      </pc:sldChg>
      <pc:sldChg chg="add del">
        <pc:chgData name="Yoel Kortick" userId="167978f5-7f40-4909-85d5-d4149554ad4e" providerId="ADAL" clId="{22A57D5E-D268-4A3C-9ED4-B355499D8F87}" dt="2023-07-13T08:03:35.622" v="3101" actId="47"/>
        <pc:sldMkLst>
          <pc:docMk/>
          <pc:sldMk cId="943705360" sldId="2033"/>
        </pc:sldMkLst>
      </pc:sldChg>
      <pc:sldChg chg="modSp add del mod">
        <pc:chgData name="Yoel Kortick" userId="167978f5-7f40-4909-85d5-d4149554ad4e" providerId="ADAL" clId="{22A57D5E-D268-4A3C-9ED4-B355499D8F87}" dt="2023-07-13T08:03:35.622" v="3101" actId="47"/>
        <pc:sldMkLst>
          <pc:docMk/>
          <pc:sldMk cId="168140590" sldId="2034"/>
        </pc:sldMkLst>
        <pc:spChg chg="mod">
          <ac:chgData name="Yoel Kortick" userId="167978f5-7f40-4909-85d5-d4149554ad4e" providerId="ADAL" clId="{22A57D5E-D268-4A3C-9ED4-B355499D8F87}" dt="2023-07-13T07:04:57.659" v="2271" actId="27636"/>
          <ac:spMkLst>
            <pc:docMk/>
            <pc:sldMk cId="168140590" sldId="2034"/>
            <ac:spMk id="3" creationId="{4FC18B40-6547-41EC-8A0E-1C8F40E0A42F}"/>
          </ac:spMkLst>
        </pc:spChg>
        <pc:spChg chg="mod">
          <ac:chgData name="Yoel Kortick" userId="167978f5-7f40-4909-85d5-d4149554ad4e" providerId="ADAL" clId="{22A57D5E-D268-4A3C-9ED4-B355499D8F87}" dt="2023-07-13T07:18:08.582" v="2453" actId="20577"/>
          <ac:spMkLst>
            <pc:docMk/>
            <pc:sldMk cId="168140590" sldId="2034"/>
            <ac:spMk id="6" creationId="{130E5CCE-D48C-BAA1-B3BC-A9B4AE88DDE7}"/>
          </ac:spMkLst>
        </pc:spChg>
      </pc:sldChg>
      <pc:sldChg chg="add del">
        <pc:chgData name="Yoel Kortick" userId="167978f5-7f40-4909-85d5-d4149554ad4e" providerId="ADAL" clId="{22A57D5E-D268-4A3C-9ED4-B355499D8F87}" dt="2023-07-13T08:03:35.622" v="3101" actId="47"/>
        <pc:sldMkLst>
          <pc:docMk/>
          <pc:sldMk cId="1316980046" sldId="2035"/>
        </pc:sldMkLst>
      </pc:sldChg>
      <pc:sldChg chg="modSp add del mod">
        <pc:chgData name="Yoel Kortick" userId="167978f5-7f40-4909-85d5-d4149554ad4e" providerId="ADAL" clId="{22A57D5E-D268-4A3C-9ED4-B355499D8F87}" dt="2023-07-13T08:03:35.622" v="3101" actId="47"/>
        <pc:sldMkLst>
          <pc:docMk/>
          <pc:sldMk cId="830024709" sldId="2036"/>
        </pc:sldMkLst>
        <pc:spChg chg="mod">
          <ac:chgData name="Yoel Kortick" userId="167978f5-7f40-4909-85d5-d4149554ad4e" providerId="ADAL" clId="{22A57D5E-D268-4A3C-9ED4-B355499D8F87}" dt="2023-07-13T07:04:59.315" v="2273" actId="27636"/>
          <ac:spMkLst>
            <pc:docMk/>
            <pc:sldMk cId="830024709" sldId="2036"/>
            <ac:spMk id="3" creationId="{4FC18B40-6547-41EC-8A0E-1C8F40E0A42F}"/>
          </ac:spMkLst>
        </pc:spChg>
        <pc:spChg chg="mod">
          <ac:chgData name="Yoel Kortick" userId="167978f5-7f40-4909-85d5-d4149554ad4e" providerId="ADAL" clId="{22A57D5E-D268-4A3C-9ED4-B355499D8F87}" dt="2023-07-13T07:19:15.771" v="2468" actId="20577"/>
          <ac:spMkLst>
            <pc:docMk/>
            <pc:sldMk cId="830024709" sldId="2036"/>
            <ac:spMk id="6" creationId="{130E5CCE-D48C-BAA1-B3BC-A9B4AE88DDE7}"/>
          </ac:spMkLst>
        </pc:spChg>
      </pc:sldChg>
      <pc:sldChg chg="add del">
        <pc:chgData name="Yoel Kortick" userId="167978f5-7f40-4909-85d5-d4149554ad4e" providerId="ADAL" clId="{22A57D5E-D268-4A3C-9ED4-B355499D8F87}" dt="2023-07-13T07:19:51.256" v="2469" actId="47"/>
        <pc:sldMkLst>
          <pc:docMk/>
          <pc:sldMk cId="1022597054" sldId="2037"/>
        </pc:sldMkLst>
      </pc:sldChg>
      <pc:sldChg chg="modSp add del mod">
        <pc:chgData name="Yoel Kortick" userId="167978f5-7f40-4909-85d5-d4149554ad4e" providerId="ADAL" clId="{22A57D5E-D268-4A3C-9ED4-B355499D8F87}" dt="2023-07-13T07:19:51.997" v="2470" actId="47"/>
        <pc:sldMkLst>
          <pc:docMk/>
          <pc:sldMk cId="2031128610" sldId="2038"/>
        </pc:sldMkLst>
        <pc:spChg chg="mod">
          <ac:chgData name="Yoel Kortick" userId="167978f5-7f40-4909-85d5-d4149554ad4e" providerId="ADAL" clId="{22A57D5E-D268-4A3C-9ED4-B355499D8F87}" dt="2023-07-13T07:05:00.766" v="2275" actId="27636"/>
          <ac:spMkLst>
            <pc:docMk/>
            <pc:sldMk cId="2031128610" sldId="2038"/>
            <ac:spMk id="3" creationId="{4FC18B40-6547-41EC-8A0E-1C8F40E0A42F}"/>
          </ac:spMkLst>
        </pc:spChg>
      </pc:sldChg>
      <pc:sldChg chg="add del">
        <pc:chgData name="Yoel Kortick" userId="167978f5-7f40-4909-85d5-d4149554ad4e" providerId="ADAL" clId="{22A57D5E-D268-4A3C-9ED4-B355499D8F87}" dt="2023-07-13T08:03:35.622" v="3101" actId="47"/>
        <pc:sldMkLst>
          <pc:docMk/>
          <pc:sldMk cId="295560953" sldId="2039"/>
        </pc:sldMkLst>
      </pc:sldChg>
      <pc:sldChg chg="addSp delSp modSp add del mod">
        <pc:chgData name="Yoel Kortick" userId="167978f5-7f40-4909-85d5-d4149554ad4e" providerId="ADAL" clId="{22A57D5E-D268-4A3C-9ED4-B355499D8F87}" dt="2023-07-13T08:03:35.622" v="3101" actId="47"/>
        <pc:sldMkLst>
          <pc:docMk/>
          <pc:sldMk cId="2473493448" sldId="2040"/>
        </pc:sldMkLst>
        <pc:spChg chg="mod">
          <ac:chgData name="Yoel Kortick" userId="167978f5-7f40-4909-85d5-d4149554ad4e" providerId="ADAL" clId="{22A57D5E-D268-4A3C-9ED4-B355499D8F87}" dt="2023-07-13T07:05:02.655" v="2277" actId="27636"/>
          <ac:spMkLst>
            <pc:docMk/>
            <pc:sldMk cId="2473493448" sldId="2040"/>
            <ac:spMk id="3" creationId="{4FC18B40-6547-41EC-8A0E-1C8F40E0A42F}"/>
          </ac:spMkLst>
        </pc:spChg>
        <pc:spChg chg="mod">
          <ac:chgData name="Yoel Kortick" userId="167978f5-7f40-4909-85d5-d4149554ad4e" providerId="ADAL" clId="{22A57D5E-D268-4A3C-9ED4-B355499D8F87}" dt="2023-07-13T07:22:41.280" v="2565" actId="20577"/>
          <ac:spMkLst>
            <pc:docMk/>
            <pc:sldMk cId="2473493448" sldId="2040"/>
            <ac:spMk id="6" creationId="{130E5CCE-D48C-BAA1-B3BC-A9B4AE88DDE7}"/>
          </ac:spMkLst>
        </pc:spChg>
        <pc:picChg chg="del">
          <ac:chgData name="Yoel Kortick" userId="167978f5-7f40-4909-85d5-d4149554ad4e" providerId="ADAL" clId="{22A57D5E-D268-4A3C-9ED4-B355499D8F87}" dt="2023-07-13T07:21:53.063" v="2471" actId="478"/>
          <ac:picMkLst>
            <pc:docMk/>
            <pc:sldMk cId="2473493448" sldId="2040"/>
            <ac:picMk id="4" creationId="{2F8D1626-E107-4039-D908-9F5F97503BAE}"/>
          </ac:picMkLst>
        </pc:picChg>
        <pc:picChg chg="add mod">
          <ac:chgData name="Yoel Kortick" userId="167978f5-7f40-4909-85d5-d4149554ad4e" providerId="ADAL" clId="{22A57D5E-D268-4A3C-9ED4-B355499D8F87}" dt="2023-07-13T07:22:44.235" v="2566" actId="208"/>
          <ac:picMkLst>
            <pc:docMk/>
            <pc:sldMk cId="2473493448" sldId="2040"/>
            <ac:picMk id="5" creationId="{BF7A38F1-A52B-A9FA-C752-07C1C97E5308}"/>
          </ac:picMkLst>
        </pc:picChg>
      </pc:sldChg>
      <pc:sldChg chg="addSp delSp modSp add del mod">
        <pc:chgData name="Yoel Kortick" userId="167978f5-7f40-4909-85d5-d4149554ad4e" providerId="ADAL" clId="{22A57D5E-D268-4A3C-9ED4-B355499D8F87}" dt="2023-07-13T08:03:35.622" v="3101" actId="47"/>
        <pc:sldMkLst>
          <pc:docMk/>
          <pc:sldMk cId="3291649842" sldId="2041"/>
        </pc:sldMkLst>
        <pc:spChg chg="mod">
          <ac:chgData name="Yoel Kortick" userId="167978f5-7f40-4909-85d5-d4149554ad4e" providerId="ADAL" clId="{22A57D5E-D268-4A3C-9ED4-B355499D8F87}" dt="2023-07-13T07:23:55.392" v="2587" actId="20577"/>
          <ac:spMkLst>
            <pc:docMk/>
            <pc:sldMk cId="3291649842" sldId="2041"/>
            <ac:spMk id="6" creationId="{130E5CCE-D48C-BAA1-B3BC-A9B4AE88DDE7}"/>
          </ac:spMkLst>
        </pc:spChg>
        <pc:picChg chg="add mod">
          <ac:chgData name="Yoel Kortick" userId="167978f5-7f40-4909-85d5-d4149554ad4e" providerId="ADAL" clId="{22A57D5E-D268-4A3C-9ED4-B355499D8F87}" dt="2023-07-13T07:23:57.967" v="2588" actId="208"/>
          <ac:picMkLst>
            <pc:docMk/>
            <pc:sldMk cId="3291649842" sldId="2041"/>
            <ac:picMk id="4" creationId="{637C4A40-9E82-005B-1922-BEFF410F3895}"/>
          </ac:picMkLst>
        </pc:picChg>
        <pc:picChg chg="del">
          <ac:chgData name="Yoel Kortick" userId="167978f5-7f40-4909-85d5-d4149554ad4e" providerId="ADAL" clId="{22A57D5E-D268-4A3C-9ED4-B355499D8F87}" dt="2023-07-13T07:23:37.775" v="2567" actId="478"/>
          <ac:picMkLst>
            <pc:docMk/>
            <pc:sldMk cId="3291649842" sldId="2041"/>
            <ac:picMk id="10" creationId="{8414C89B-C307-CAAD-BF33-7722586209BE}"/>
          </ac:picMkLst>
        </pc:picChg>
      </pc:sldChg>
      <pc:sldChg chg="modSp add del mod">
        <pc:chgData name="Yoel Kortick" userId="167978f5-7f40-4909-85d5-d4149554ad4e" providerId="ADAL" clId="{22A57D5E-D268-4A3C-9ED4-B355499D8F87}" dt="2023-07-13T08:03:35.622" v="3101" actId="47"/>
        <pc:sldMkLst>
          <pc:docMk/>
          <pc:sldMk cId="4241229473" sldId="2042"/>
        </pc:sldMkLst>
        <pc:spChg chg="mod">
          <ac:chgData name="Yoel Kortick" userId="167978f5-7f40-4909-85d5-d4149554ad4e" providerId="ADAL" clId="{22A57D5E-D268-4A3C-9ED4-B355499D8F87}" dt="2023-07-13T07:05:04.529" v="2279" actId="27636"/>
          <ac:spMkLst>
            <pc:docMk/>
            <pc:sldMk cId="4241229473" sldId="2042"/>
            <ac:spMk id="3" creationId="{4FC18B40-6547-41EC-8A0E-1C8F40E0A42F}"/>
          </ac:spMkLst>
        </pc:spChg>
      </pc:sldChg>
      <pc:sldChg chg="addSp delSp modSp add del mod">
        <pc:chgData name="Yoel Kortick" userId="167978f5-7f40-4909-85d5-d4149554ad4e" providerId="ADAL" clId="{22A57D5E-D268-4A3C-9ED4-B355499D8F87}" dt="2023-07-13T08:03:35.622" v="3101" actId="47"/>
        <pc:sldMkLst>
          <pc:docMk/>
          <pc:sldMk cId="2104406692" sldId="2043"/>
        </pc:sldMkLst>
        <pc:spChg chg="mod">
          <ac:chgData name="Yoel Kortick" userId="167978f5-7f40-4909-85d5-d4149554ad4e" providerId="ADAL" clId="{22A57D5E-D268-4A3C-9ED4-B355499D8F87}" dt="2023-07-13T07:14:29.736" v="2403" actId="20577"/>
          <ac:spMkLst>
            <pc:docMk/>
            <pc:sldMk cId="2104406692" sldId="2043"/>
            <ac:spMk id="6" creationId="{130E5CCE-D48C-BAA1-B3BC-A9B4AE88DDE7}"/>
          </ac:spMkLst>
        </pc:spChg>
        <pc:picChg chg="del">
          <ac:chgData name="Yoel Kortick" userId="167978f5-7f40-4909-85d5-d4149554ad4e" providerId="ADAL" clId="{22A57D5E-D268-4A3C-9ED4-B355499D8F87}" dt="2023-07-13T07:14:05.319" v="2378" actId="478"/>
          <ac:picMkLst>
            <pc:docMk/>
            <pc:sldMk cId="2104406692" sldId="2043"/>
            <ac:picMk id="4" creationId="{28CB518C-F022-157F-75E1-F39ECD59AECC}"/>
          </ac:picMkLst>
        </pc:picChg>
        <pc:picChg chg="add mod">
          <ac:chgData name="Yoel Kortick" userId="167978f5-7f40-4909-85d5-d4149554ad4e" providerId="ADAL" clId="{22A57D5E-D268-4A3C-9ED4-B355499D8F87}" dt="2023-07-13T07:14:09.239" v="2389" actId="1036"/>
          <ac:picMkLst>
            <pc:docMk/>
            <pc:sldMk cId="2104406692" sldId="2043"/>
            <ac:picMk id="5" creationId="{32E90C56-81EB-DFF6-64E5-86CA76D45013}"/>
          </ac:picMkLst>
        </pc:picChg>
      </pc:sldChg>
      <pc:sldChg chg="add del">
        <pc:chgData name="Yoel Kortick" userId="167978f5-7f40-4909-85d5-d4149554ad4e" providerId="ADAL" clId="{22A57D5E-D268-4A3C-9ED4-B355499D8F87}" dt="2023-07-13T07:09:11.349" v="2376" actId="47"/>
        <pc:sldMkLst>
          <pc:docMk/>
          <pc:sldMk cId="4189865923" sldId="2043"/>
        </pc:sldMkLst>
      </pc:sldChg>
      <pc:sldChg chg="addSp delSp modSp add mod">
        <pc:chgData name="Yoel Kortick" userId="167978f5-7f40-4909-85d5-d4149554ad4e" providerId="ADAL" clId="{22A57D5E-D268-4A3C-9ED4-B355499D8F87}" dt="2023-07-13T07:52:21.875" v="2836" actId="113"/>
        <pc:sldMkLst>
          <pc:docMk/>
          <pc:sldMk cId="3075535420" sldId="2044"/>
        </pc:sldMkLst>
        <pc:spChg chg="add mod">
          <ac:chgData name="Yoel Kortick" userId="167978f5-7f40-4909-85d5-d4149554ad4e" providerId="ADAL" clId="{22A57D5E-D268-4A3C-9ED4-B355499D8F87}" dt="2023-07-13T07:52:21.875" v="2836" actId="113"/>
          <ac:spMkLst>
            <pc:docMk/>
            <pc:sldMk cId="3075535420" sldId="2044"/>
            <ac:spMk id="2" creationId="{EB9F6CE9-E260-B9DE-B6DC-76AA6441E686}"/>
          </ac:spMkLst>
        </pc:spChg>
        <pc:spChg chg="mod">
          <ac:chgData name="Yoel Kortick" userId="167978f5-7f40-4909-85d5-d4149554ad4e" providerId="ADAL" clId="{22A57D5E-D268-4A3C-9ED4-B355499D8F87}" dt="2023-07-13T07:51:39.866" v="2819" actId="27636"/>
          <ac:spMkLst>
            <pc:docMk/>
            <pc:sldMk cId="3075535420" sldId="2044"/>
            <ac:spMk id="6" creationId="{130E5CCE-D48C-BAA1-B3BC-A9B4AE88DDE7}"/>
          </ac:spMkLst>
        </pc:spChg>
        <pc:picChg chg="del">
          <ac:chgData name="Yoel Kortick" userId="167978f5-7f40-4909-85d5-d4149554ad4e" providerId="ADAL" clId="{22A57D5E-D268-4A3C-9ED4-B355499D8F87}" dt="2023-07-13T07:50:25.358" v="2788" actId="478"/>
          <ac:picMkLst>
            <pc:docMk/>
            <pc:sldMk cId="3075535420" sldId="2044"/>
            <ac:picMk id="4" creationId="{12C1DC87-AB19-6C84-D220-29AAEF1CD8C0}"/>
          </ac:picMkLst>
        </pc:picChg>
      </pc:sldChg>
      <pc:sldChg chg="addSp delSp modSp add mod">
        <pc:chgData name="Yoel Kortick" userId="167978f5-7f40-4909-85d5-d4149554ad4e" providerId="ADAL" clId="{22A57D5E-D268-4A3C-9ED4-B355499D8F87}" dt="2023-07-13T07:55:21.186" v="3098" actId="20577"/>
        <pc:sldMkLst>
          <pc:docMk/>
          <pc:sldMk cId="1145290055" sldId="2045"/>
        </pc:sldMkLst>
        <pc:spChg chg="del mod">
          <ac:chgData name="Yoel Kortick" userId="167978f5-7f40-4909-85d5-d4149554ad4e" providerId="ADAL" clId="{22A57D5E-D268-4A3C-9ED4-B355499D8F87}" dt="2023-07-13T07:52:15.797" v="2835" actId="478"/>
          <ac:spMkLst>
            <pc:docMk/>
            <pc:sldMk cId="1145290055" sldId="2045"/>
            <ac:spMk id="2" creationId="{EB9F6CE9-E260-B9DE-B6DC-76AA6441E686}"/>
          </ac:spMkLst>
        </pc:spChg>
        <pc:spChg chg="mod">
          <ac:chgData name="Yoel Kortick" userId="167978f5-7f40-4909-85d5-d4149554ad4e" providerId="ADAL" clId="{22A57D5E-D268-4A3C-9ED4-B355499D8F87}" dt="2023-07-13T07:55:21.186" v="3098" actId="20577"/>
          <ac:spMkLst>
            <pc:docMk/>
            <pc:sldMk cId="1145290055" sldId="2045"/>
            <ac:spMk id="6" creationId="{130E5CCE-D48C-BAA1-B3BC-A9B4AE88DDE7}"/>
          </ac:spMkLst>
        </pc:spChg>
        <pc:spChg chg="add mod">
          <ac:chgData name="Yoel Kortick" userId="167978f5-7f40-4909-85d5-d4149554ad4e" providerId="ADAL" clId="{22A57D5E-D268-4A3C-9ED4-B355499D8F87}" dt="2023-07-13T07:54:54.972" v="3042" actId="1037"/>
          <ac:spMkLst>
            <pc:docMk/>
            <pc:sldMk cId="1145290055" sldId="2045"/>
            <ac:spMk id="7" creationId="{8CD45C0A-704D-7FE9-8C45-01AD9C41C8AF}"/>
          </ac:spMkLst>
        </pc:spChg>
        <pc:picChg chg="add mod">
          <ac:chgData name="Yoel Kortick" userId="167978f5-7f40-4909-85d5-d4149554ad4e" providerId="ADAL" clId="{22A57D5E-D268-4A3C-9ED4-B355499D8F87}" dt="2023-07-13T07:53:46.393" v="2926" actId="208"/>
          <ac:picMkLst>
            <pc:docMk/>
            <pc:sldMk cId="1145290055" sldId="2045"/>
            <ac:picMk id="5" creationId="{C0BD0E6D-9FF1-1CEF-89EF-6B06CB2CE8DC}"/>
          </ac:picMkLst>
        </pc:picChg>
      </pc:sldChg>
      <pc:sldChg chg="addSp delSp modSp add mod">
        <pc:chgData name="Yoel Kortick" userId="167978f5-7f40-4909-85d5-d4149554ad4e" providerId="ADAL" clId="{22A57D5E-D268-4A3C-9ED4-B355499D8F87}" dt="2023-07-13T07:54:46.802" v="3025" actId="11529"/>
        <pc:sldMkLst>
          <pc:docMk/>
          <pc:sldMk cId="4083541360" sldId="2046"/>
        </pc:sldMkLst>
        <pc:spChg chg="mod">
          <ac:chgData name="Yoel Kortick" userId="167978f5-7f40-4909-85d5-d4149554ad4e" providerId="ADAL" clId="{22A57D5E-D268-4A3C-9ED4-B355499D8F87}" dt="2023-07-13T07:54:24.343" v="3015" actId="6549"/>
          <ac:spMkLst>
            <pc:docMk/>
            <pc:sldMk cId="4083541360" sldId="2046"/>
            <ac:spMk id="6" creationId="{130E5CCE-D48C-BAA1-B3BC-A9B4AE88DDE7}"/>
          </ac:spMkLst>
        </pc:spChg>
        <pc:spChg chg="add">
          <ac:chgData name="Yoel Kortick" userId="167978f5-7f40-4909-85d5-d4149554ad4e" providerId="ADAL" clId="{22A57D5E-D268-4A3C-9ED4-B355499D8F87}" dt="2023-07-13T07:54:46.802" v="3025" actId="11529"/>
          <ac:spMkLst>
            <pc:docMk/>
            <pc:sldMk cId="4083541360" sldId="2046"/>
            <ac:spMk id="7" creationId="{F6FB26A1-BEBE-B9B6-763E-D973F8DE917C}"/>
          </ac:spMkLst>
        </pc:spChg>
        <pc:picChg chg="add mod">
          <ac:chgData name="Yoel Kortick" userId="167978f5-7f40-4909-85d5-d4149554ad4e" providerId="ADAL" clId="{22A57D5E-D268-4A3C-9ED4-B355499D8F87}" dt="2023-07-13T07:54:41.528" v="3024" actId="208"/>
          <ac:picMkLst>
            <pc:docMk/>
            <pc:sldMk cId="4083541360" sldId="2046"/>
            <ac:picMk id="4" creationId="{02B0D380-B45D-0496-5092-DA01C17087CA}"/>
          </ac:picMkLst>
        </pc:picChg>
        <pc:picChg chg="del">
          <ac:chgData name="Yoel Kortick" userId="167978f5-7f40-4909-85d5-d4149554ad4e" providerId="ADAL" clId="{22A57D5E-D268-4A3C-9ED4-B355499D8F87}" dt="2023-07-13T07:54:26.616" v="3016" actId="478"/>
          <ac:picMkLst>
            <pc:docMk/>
            <pc:sldMk cId="4083541360" sldId="2046"/>
            <ac:picMk id="5" creationId="{C0BD0E6D-9FF1-1CEF-89EF-6B06CB2CE8D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3/25/2024</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3/25/2024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2023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Metadata_Management/040Working_with_Bibliographic_Records#Bibliographic_Rank_Algorithm"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Metadata_Management/040Working_with_Bibliographic_Records#Bibliographic_Rank_Algorithm"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Metadata_Management/040Working_with_Bibliographic_Records#Bibliographic_Rank_Algorithm"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Metadata_Management/040Working_with_Bibliographic_Records#Bibliographic_Rank_Algorithm"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Metadata_Management/040Working_with_Bibliographic_Records#Bibliographic_Ranking_in_Metadata_Editor" TargetMode="External"/><Relationship Id="rId2" Type="http://schemas.openxmlformats.org/officeDocument/2006/relationships/hyperlink" Target="https://knowledge.exlibrisgroup.com/Alma/Product_Documentation/010Alma_Online_Help_(English)/Metadata_Management/040Working_with_Bibliographic_Records/020Viewing_Metadata_Read-Only_in_the_Simple_Record_View_Page#Record_View_Summary" TargetMode="External"/><Relationship Id="rId1" Type="http://schemas.openxmlformats.org/officeDocument/2006/relationships/slideLayout" Target="../slideLayouts/slideLayout4.xml"/><Relationship Id="rId4" Type="http://schemas.openxmlformats.org/officeDocument/2006/relationships/hyperlink" Target="https://knowledge.exlibrisgroup.com/Alma/Product_Documentation/010Alma_Online_Help_(English)/Metadata_Management/040Working_with_Bibliographic_Records#Bibliographic_Rank_Algorithm"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knowledge.exlibrisgroup.com/Alma/Product_Documentation/010Alma_Online_Help_(English)/Metadata_Management/040Working_with_Bibliographic_Records#Bibliographic_Rank_Algorithm"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knowledge.exlibrisgroup.com/Alma/Product_Documentation/010Alma_Online_Help_(English)/Metadata_Management/040Working_with_Bibliographic_Records#Bibliographic_Rank_Algorithm"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hyperlink" Target="https://igelu.org/products-and-initiatives/development-cooperation/enhancements/ners/"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Metadata_Management/040Working_with_Bibliographic_Records#Bibliographic_Rank_Algorithm" TargetMode="External"/><Relationship Id="rId2" Type="http://schemas.openxmlformats.org/officeDocument/2006/relationships/hyperlink" Target="https://knowledge.exlibrisgroup.com/Alma/Product_Documentation/010Alma_Online_Help_(English)/Metadata_Management/016Working_with_Rules/Working_with_Brief_Record_Levels"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6196533" cy="1305174"/>
          </a:xfrm>
        </p:spPr>
        <p:txBody>
          <a:bodyPr/>
          <a:lstStyle/>
          <a:p>
            <a:r>
              <a:rPr lang="en-US" sz="3200" dirty="0"/>
              <a:t>Bibliographic Ranking in Alma</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E306C60-D41F-487D-87FC-409A10A975A9}"/>
              </a:ext>
            </a:extLst>
          </p:cNvPr>
          <p:cNvPicPr>
            <a:picLocks noChangeAspect="1"/>
          </p:cNvPicPr>
          <p:nvPr/>
        </p:nvPicPr>
        <p:blipFill>
          <a:blip r:embed="rId2"/>
          <a:stretch>
            <a:fillRect/>
          </a:stretch>
        </p:blipFill>
        <p:spPr>
          <a:xfrm>
            <a:off x="0" y="1369849"/>
            <a:ext cx="9144000" cy="343414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Viewing the Bibliographic Rank</a:t>
            </a:r>
          </a:p>
        </p:txBody>
      </p:sp>
      <p:sp>
        <p:nvSpPr>
          <p:cNvPr id="5" name="Content Placeholder 5">
            <a:extLst>
              <a:ext uri="{FF2B5EF4-FFF2-40B4-BE49-F238E27FC236}">
                <a16:creationId xmlns:a16="http://schemas.microsoft.com/office/drawing/2014/main" id="{3CFAD9CD-EC14-7EE9-C8EB-5F4B7736560A}"/>
              </a:ext>
            </a:extLst>
          </p:cNvPr>
          <p:cNvSpPr>
            <a:spLocks noGrp="1"/>
          </p:cNvSpPr>
          <p:nvPr>
            <p:ph idx="1"/>
          </p:nvPr>
        </p:nvSpPr>
        <p:spPr>
          <a:xfrm>
            <a:off x="395536" y="771551"/>
            <a:ext cx="8424936" cy="648071"/>
          </a:xfrm>
        </p:spPr>
        <p:txBody>
          <a:bodyPr>
            <a:normAutofit/>
          </a:bodyPr>
          <a:lstStyle/>
          <a:p>
            <a:r>
              <a:rPr lang="en-US" dirty="0"/>
              <a:t>Here is the Bibliographic Rank in the Record View</a:t>
            </a:r>
          </a:p>
          <a:p>
            <a:endParaRPr lang="en-US" dirty="0"/>
          </a:p>
        </p:txBody>
      </p:sp>
      <p:sp>
        <p:nvSpPr>
          <p:cNvPr id="6" name="Rectangle 5">
            <a:extLst>
              <a:ext uri="{FF2B5EF4-FFF2-40B4-BE49-F238E27FC236}">
                <a16:creationId xmlns:a16="http://schemas.microsoft.com/office/drawing/2014/main" id="{D606DB6F-637B-2EA2-C0E6-49B18FB22CFA}"/>
              </a:ext>
            </a:extLst>
          </p:cNvPr>
          <p:cNvSpPr/>
          <p:nvPr/>
        </p:nvSpPr>
        <p:spPr>
          <a:xfrm>
            <a:off x="107504" y="1921985"/>
            <a:ext cx="1728192" cy="1610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2D5E02AD-1666-C769-73F1-CFFDB54DBF47}"/>
              </a:ext>
            </a:extLst>
          </p:cNvPr>
          <p:cNvCxnSpPr>
            <a:cxnSpLocks/>
          </p:cNvCxnSpPr>
          <p:nvPr/>
        </p:nvCxnSpPr>
        <p:spPr>
          <a:xfrm flipH="1" flipV="1">
            <a:off x="1835696" y="2044906"/>
            <a:ext cx="396552" cy="1668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880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003E12-DE9B-6C1D-C239-143CC806ED6B}"/>
              </a:ext>
            </a:extLst>
          </p:cNvPr>
          <p:cNvPicPr>
            <a:picLocks noChangeAspect="1"/>
          </p:cNvPicPr>
          <p:nvPr/>
        </p:nvPicPr>
        <p:blipFill>
          <a:blip r:embed="rId2"/>
          <a:stretch>
            <a:fillRect/>
          </a:stretch>
        </p:blipFill>
        <p:spPr>
          <a:xfrm>
            <a:off x="1259632" y="1384839"/>
            <a:ext cx="6444208" cy="335119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Viewing the Bibliographic Rank</a:t>
            </a:r>
          </a:p>
        </p:txBody>
      </p:sp>
      <p:sp>
        <p:nvSpPr>
          <p:cNvPr id="5" name="Content Placeholder 5">
            <a:extLst>
              <a:ext uri="{FF2B5EF4-FFF2-40B4-BE49-F238E27FC236}">
                <a16:creationId xmlns:a16="http://schemas.microsoft.com/office/drawing/2014/main" id="{3CFAD9CD-EC14-7EE9-C8EB-5F4B7736560A}"/>
              </a:ext>
            </a:extLst>
          </p:cNvPr>
          <p:cNvSpPr>
            <a:spLocks noGrp="1"/>
          </p:cNvSpPr>
          <p:nvPr>
            <p:ph idx="1"/>
          </p:nvPr>
        </p:nvSpPr>
        <p:spPr>
          <a:xfrm>
            <a:off x="395536" y="771551"/>
            <a:ext cx="8424936" cy="648071"/>
          </a:xfrm>
        </p:spPr>
        <p:txBody>
          <a:bodyPr>
            <a:normAutofit fontScale="92500"/>
          </a:bodyPr>
          <a:lstStyle/>
          <a:p>
            <a:r>
              <a:rPr lang="en-US" dirty="0"/>
              <a:t>Here is the Bibliographic Rank in the Record View for </a:t>
            </a:r>
            <a:r>
              <a:rPr lang="en-US" b="1" dirty="0"/>
              <a:t>a CZ record</a:t>
            </a:r>
            <a:r>
              <a:rPr lang="en-US" dirty="0"/>
              <a:t>.</a:t>
            </a:r>
            <a:endParaRPr lang="en-US" b="1" dirty="0"/>
          </a:p>
          <a:p>
            <a:endParaRPr lang="en-US" dirty="0"/>
          </a:p>
        </p:txBody>
      </p:sp>
      <p:sp>
        <p:nvSpPr>
          <p:cNvPr id="6" name="Rectangle 5">
            <a:extLst>
              <a:ext uri="{FF2B5EF4-FFF2-40B4-BE49-F238E27FC236}">
                <a16:creationId xmlns:a16="http://schemas.microsoft.com/office/drawing/2014/main" id="{D606DB6F-637B-2EA2-C0E6-49B18FB22CFA}"/>
              </a:ext>
            </a:extLst>
          </p:cNvPr>
          <p:cNvSpPr/>
          <p:nvPr/>
        </p:nvSpPr>
        <p:spPr>
          <a:xfrm>
            <a:off x="1331640" y="1937353"/>
            <a:ext cx="1331640" cy="1668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2D5E02AD-1666-C769-73F1-CFFDB54DBF47}"/>
              </a:ext>
            </a:extLst>
          </p:cNvPr>
          <p:cNvCxnSpPr>
            <a:cxnSpLocks/>
          </p:cNvCxnSpPr>
          <p:nvPr/>
        </p:nvCxnSpPr>
        <p:spPr>
          <a:xfrm flipH="1" flipV="1">
            <a:off x="2663280" y="2060274"/>
            <a:ext cx="396552" cy="1668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7477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7717935" cy="1240583"/>
          </a:xfrm>
        </p:spPr>
        <p:txBody>
          <a:bodyPr/>
          <a:lstStyle/>
          <a:p>
            <a:pPr algn="ctr"/>
            <a:r>
              <a:rPr lang="en-US" dirty="0"/>
              <a:t>Searching and retrieving by Bibliographic Rank</a:t>
            </a:r>
            <a:br>
              <a:rPr lang="en-US" dirty="0"/>
            </a:br>
            <a:endParaRPr lang="LID4096" dirty="0"/>
          </a:p>
        </p:txBody>
      </p:sp>
    </p:spTree>
    <p:extLst>
      <p:ext uri="{BB962C8B-B14F-4D97-AF65-F5344CB8AC3E}">
        <p14:creationId xmlns:p14="http://schemas.microsoft.com/office/powerpoint/2010/main" val="732818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and retrieving by Bibliographic Rank</a:t>
            </a:r>
          </a:p>
        </p:txBody>
      </p:sp>
      <p:sp>
        <p:nvSpPr>
          <p:cNvPr id="6" name="Content Placeholder 5">
            <a:extLst>
              <a:ext uri="{FF2B5EF4-FFF2-40B4-BE49-F238E27FC236}">
                <a16:creationId xmlns:a16="http://schemas.microsoft.com/office/drawing/2014/main" id="{130E5CCE-D48C-BAA1-B3BC-A9B4AE88DDE7}"/>
              </a:ext>
            </a:extLst>
          </p:cNvPr>
          <p:cNvSpPr>
            <a:spLocks noGrp="1"/>
          </p:cNvSpPr>
          <p:nvPr>
            <p:ph idx="1"/>
          </p:nvPr>
        </p:nvSpPr>
        <p:spPr>
          <a:xfrm>
            <a:off x="395536" y="843558"/>
            <a:ext cx="8424936" cy="2160240"/>
          </a:xfrm>
        </p:spPr>
        <p:txBody>
          <a:bodyPr>
            <a:normAutofit fontScale="92500" lnSpcReduction="10000"/>
          </a:bodyPr>
          <a:lstStyle/>
          <a:p>
            <a:pPr lvl="0"/>
            <a:r>
              <a:rPr lang="en-US" dirty="0"/>
              <a:t>As the bibliographic rank is higher it means that the record is of a higher quality.</a:t>
            </a:r>
          </a:p>
          <a:p>
            <a:r>
              <a:rPr lang="en-US" dirty="0"/>
              <a:t>As the bibliographic rank is lower it means that the record is of a lower quality.</a:t>
            </a:r>
          </a:p>
          <a:p>
            <a:r>
              <a:rPr lang="en-US" dirty="0"/>
              <a:t>An institution may wish to search for records with a low bibliographic rank in order to improve those records.</a:t>
            </a:r>
          </a:p>
          <a:p>
            <a:pPr lvl="0"/>
            <a:endParaRPr lang="en-US" dirty="0"/>
          </a:p>
          <a:p>
            <a:endParaRPr lang="en-US" dirty="0"/>
          </a:p>
        </p:txBody>
      </p:sp>
    </p:spTree>
    <p:extLst>
      <p:ext uri="{BB962C8B-B14F-4D97-AF65-F5344CB8AC3E}">
        <p14:creationId xmlns:p14="http://schemas.microsoft.com/office/powerpoint/2010/main" val="1461165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and retrieving by Bibliographic Rank</a:t>
            </a:r>
          </a:p>
        </p:txBody>
      </p:sp>
      <p:sp>
        <p:nvSpPr>
          <p:cNvPr id="6" name="Content Placeholder 5">
            <a:extLst>
              <a:ext uri="{FF2B5EF4-FFF2-40B4-BE49-F238E27FC236}">
                <a16:creationId xmlns:a16="http://schemas.microsoft.com/office/drawing/2014/main" id="{130E5CCE-D48C-BAA1-B3BC-A9B4AE88DDE7}"/>
              </a:ext>
            </a:extLst>
          </p:cNvPr>
          <p:cNvSpPr>
            <a:spLocks noGrp="1"/>
          </p:cNvSpPr>
          <p:nvPr>
            <p:ph idx="1"/>
          </p:nvPr>
        </p:nvSpPr>
        <p:spPr>
          <a:xfrm>
            <a:off x="395536" y="843558"/>
            <a:ext cx="8424936" cy="2160240"/>
          </a:xfrm>
        </p:spPr>
        <p:txBody>
          <a:bodyPr>
            <a:normAutofit fontScale="92500" lnSpcReduction="10000"/>
          </a:bodyPr>
          <a:lstStyle/>
          <a:p>
            <a:pPr lvl="0"/>
            <a:r>
              <a:rPr lang="en-US" dirty="0"/>
              <a:t>The ability to search by Bibliographic Rank, like other search indexes, is defined at “Configuration &gt; Resources &gt;  Search Configuration &gt; Search Indexes”.</a:t>
            </a:r>
          </a:p>
          <a:p>
            <a:pPr lvl="0"/>
            <a:r>
              <a:rPr lang="en-US" dirty="0"/>
              <a:t>Below the Index Code “</a:t>
            </a:r>
            <a:r>
              <a:rPr lang="en-US" dirty="0" err="1"/>
              <a:t>mms_qualityScore</a:t>
            </a:r>
            <a:r>
              <a:rPr lang="en-US" dirty="0"/>
              <a:t>”, which corresponds to the index “Bibliographic Rank”,  is defined to display in advanced search.</a:t>
            </a:r>
          </a:p>
          <a:p>
            <a:pPr lvl="0"/>
            <a:r>
              <a:rPr lang="en-US" dirty="0"/>
              <a:t>This is the default.</a:t>
            </a:r>
          </a:p>
          <a:p>
            <a:endParaRPr lang="en-US" dirty="0"/>
          </a:p>
        </p:txBody>
      </p:sp>
      <p:pic>
        <p:nvPicPr>
          <p:cNvPr id="4" name="Picture 3">
            <a:extLst>
              <a:ext uri="{FF2B5EF4-FFF2-40B4-BE49-F238E27FC236}">
                <a16:creationId xmlns:a16="http://schemas.microsoft.com/office/drawing/2014/main" id="{2E0C717E-1370-DDA1-FBF5-194548C1A1F2}"/>
              </a:ext>
            </a:extLst>
          </p:cNvPr>
          <p:cNvPicPr>
            <a:picLocks noChangeAspect="1"/>
          </p:cNvPicPr>
          <p:nvPr/>
        </p:nvPicPr>
        <p:blipFill>
          <a:blip r:embed="rId2"/>
          <a:stretch>
            <a:fillRect/>
          </a:stretch>
        </p:blipFill>
        <p:spPr>
          <a:xfrm>
            <a:off x="0" y="3360046"/>
            <a:ext cx="9144000" cy="723872"/>
          </a:xfrm>
          <a:prstGeom prst="rect">
            <a:avLst/>
          </a:prstGeom>
          <a:ln>
            <a:solidFill>
              <a:schemeClr val="accent1"/>
            </a:solidFill>
          </a:ln>
        </p:spPr>
      </p:pic>
      <p:sp>
        <p:nvSpPr>
          <p:cNvPr id="5" name="Rectangle 4">
            <a:extLst>
              <a:ext uri="{FF2B5EF4-FFF2-40B4-BE49-F238E27FC236}">
                <a16:creationId xmlns:a16="http://schemas.microsoft.com/office/drawing/2014/main" id="{498B1999-E20A-36D0-AE3D-9FADCF697D94}"/>
              </a:ext>
            </a:extLst>
          </p:cNvPr>
          <p:cNvSpPr/>
          <p:nvPr/>
        </p:nvSpPr>
        <p:spPr>
          <a:xfrm>
            <a:off x="467544" y="3721982"/>
            <a:ext cx="43204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2F1813F-7E20-D672-329A-C69380F3A5B9}"/>
              </a:ext>
            </a:extLst>
          </p:cNvPr>
          <p:cNvSpPr/>
          <p:nvPr/>
        </p:nvSpPr>
        <p:spPr>
          <a:xfrm>
            <a:off x="1043608" y="3721982"/>
            <a:ext cx="115212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FD6E0EA-6E01-B64E-6218-112CA5AAEFD3}"/>
              </a:ext>
            </a:extLst>
          </p:cNvPr>
          <p:cNvSpPr/>
          <p:nvPr/>
        </p:nvSpPr>
        <p:spPr>
          <a:xfrm>
            <a:off x="4499992" y="3721982"/>
            <a:ext cx="115212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598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and retrieving by Bibliographic Rank</a:t>
            </a:r>
          </a:p>
        </p:txBody>
      </p:sp>
      <p:sp>
        <p:nvSpPr>
          <p:cNvPr id="6" name="Content Placeholder 5">
            <a:extLst>
              <a:ext uri="{FF2B5EF4-FFF2-40B4-BE49-F238E27FC236}">
                <a16:creationId xmlns:a16="http://schemas.microsoft.com/office/drawing/2014/main" id="{98894F93-9370-FC8E-6125-3D9F973154ED}"/>
              </a:ext>
            </a:extLst>
          </p:cNvPr>
          <p:cNvSpPr>
            <a:spLocks noGrp="1"/>
          </p:cNvSpPr>
          <p:nvPr>
            <p:ph idx="1"/>
          </p:nvPr>
        </p:nvSpPr>
        <p:spPr>
          <a:xfrm>
            <a:off x="395536" y="771551"/>
            <a:ext cx="8424936" cy="936104"/>
          </a:xfrm>
        </p:spPr>
        <p:txBody>
          <a:bodyPr>
            <a:normAutofit/>
          </a:bodyPr>
          <a:lstStyle/>
          <a:p>
            <a:pPr lvl="0"/>
            <a:r>
              <a:rPr lang="en-US" dirty="0"/>
              <a:t>The Bibliographic Rank can be searched via a wide range of operators</a:t>
            </a:r>
          </a:p>
          <a:p>
            <a:endParaRPr lang="en-US" dirty="0"/>
          </a:p>
        </p:txBody>
      </p:sp>
      <p:pic>
        <p:nvPicPr>
          <p:cNvPr id="4" name="Picture 3">
            <a:extLst>
              <a:ext uri="{FF2B5EF4-FFF2-40B4-BE49-F238E27FC236}">
                <a16:creationId xmlns:a16="http://schemas.microsoft.com/office/drawing/2014/main" id="{D38B04CC-1BB7-B655-68C8-D6BDCC8C9322}"/>
              </a:ext>
            </a:extLst>
          </p:cNvPr>
          <p:cNvPicPr>
            <a:picLocks noChangeAspect="1"/>
          </p:cNvPicPr>
          <p:nvPr/>
        </p:nvPicPr>
        <p:blipFill>
          <a:blip r:embed="rId2"/>
          <a:stretch>
            <a:fillRect/>
          </a:stretch>
        </p:blipFill>
        <p:spPr>
          <a:xfrm>
            <a:off x="0" y="1606653"/>
            <a:ext cx="9144000" cy="3053329"/>
          </a:xfrm>
          <a:prstGeom prst="rect">
            <a:avLst/>
          </a:prstGeom>
          <a:ln>
            <a:solidFill>
              <a:schemeClr val="accent1"/>
            </a:solidFill>
          </a:ln>
        </p:spPr>
      </p:pic>
      <p:sp>
        <p:nvSpPr>
          <p:cNvPr id="5" name="Rectangle 4">
            <a:extLst>
              <a:ext uri="{FF2B5EF4-FFF2-40B4-BE49-F238E27FC236}">
                <a16:creationId xmlns:a16="http://schemas.microsoft.com/office/drawing/2014/main" id="{174A9C39-90FC-FC84-FCC0-B224A2D47FDC}"/>
              </a:ext>
            </a:extLst>
          </p:cNvPr>
          <p:cNvSpPr/>
          <p:nvPr/>
        </p:nvSpPr>
        <p:spPr>
          <a:xfrm>
            <a:off x="35496" y="1995686"/>
            <a:ext cx="2952328"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660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and retrieving by Bibliographic Rank</a:t>
            </a:r>
          </a:p>
        </p:txBody>
      </p:sp>
      <p:sp>
        <p:nvSpPr>
          <p:cNvPr id="2" name="Content Placeholder 5">
            <a:extLst>
              <a:ext uri="{FF2B5EF4-FFF2-40B4-BE49-F238E27FC236}">
                <a16:creationId xmlns:a16="http://schemas.microsoft.com/office/drawing/2014/main" id="{46B56B54-4E42-6ED8-CC03-2664706AFBFA}"/>
              </a:ext>
            </a:extLst>
          </p:cNvPr>
          <p:cNvSpPr>
            <a:spLocks noGrp="1"/>
          </p:cNvSpPr>
          <p:nvPr>
            <p:ph idx="1"/>
          </p:nvPr>
        </p:nvSpPr>
        <p:spPr>
          <a:xfrm>
            <a:off x="395536" y="771550"/>
            <a:ext cx="8424936" cy="1008111"/>
          </a:xfrm>
        </p:spPr>
        <p:txBody>
          <a:bodyPr>
            <a:normAutofit fontScale="92500" lnSpcReduction="10000"/>
          </a:bodyPr>
          <a:lstStyle/>
          <a:p>
            <a:pPr lvl="0"/>
            <a:r>
              <a:rPr lang="en-US" dirty="0"/>
              <a:t>Here for example, we are searching for all records with a Bibliographic Rank between 50 and 60 (greater than or equal to 50 and less than or equal to 60)</a:t>
            </a:r>
          </a:p>
          <a:p>
            <a:endParaRPr lang="en-US" dirty="0"/>
          </a:p>
        </p:txBody>
      </p:sp>
      <p:pic>
        <p:nvPicPr>
          <p:cNvPr id="5" name="Picture 4">
            <a:extLst>
              <a:ext uri="{FF2B5EF4-FFF2-40B4-BE49-F238E27FC236}">
                <a16:creationId xmlns:a16="http://schemas.microsoft.com/office/drawing/2014/main" id="{D76936BE-4AC2-E341-CA08-E5B6A6B69E28}"/>
              </a:ext>
            </a:extLst>
          </p:cNvPr>
          <p:cNvPicPr>
            <a:picLocks noChangeAspect="1"/>
          </p:cNvPicPr>
          <p:nvPr/>
        </p:nvPicPr>
        <p:blipFill>
          <a:blip r:embed="rId2"/>
          <a:stretch>
            <a:fillRect/>
          </a:stretch>
        </p:blipFill>
        <p:spPr>
          <a:xfrm>
            <a:off x="0" y="1970534"/>
            <a:ext cx="9144000" cy="1897360"/>
          </a:xfrm>
          <a:prstGeom prst="rect">
            <a:avLst/>
          </a:prstGeom>
          <a:ln>
            <a:solidFill>
              <a:schemeClr val="accent1"/>
            </a:solidFill>
          </a:ln>
        </p:spPr>
      </p:pic>
    </p:spTree>
    <p:extLst>
      <p:ext uri="{BB962C8B-B14F-4D97-AF65-F5344CB8AC3E}">
        <p14:creationId xmlns:p14="http://schemas.microsoft.com/office/powerpoint/2010/main" val="1800120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and retrieving by Bibliographic Rank</a:t>
            </a:r>
          </a:p>
        </p:txBody>
      </p:sp>
      <p:pic>
        <p:nvPicPr>
          <p:cNvPr id="5" name="Picture 4">
            <a:extLst>
              <a:ext uri="{FF2B5EF4-FFF2-40B4-BE49-F238E27FC236}">
                <a16:creationId xmlns:a16="http://schemas.microsoft.com/office/drawing/2014/main" id="{E94D77DB-0E0E-414A-52D5-98AC1F420E15}"/>
              </a:ext>
            </a:extLst>
          </p:cNvPr>
          <p:cNvPicPr>
            <a:picLocks noChangeAspect="1"/>
          </p:cNvPicPr>
          <p:nvPr/>
        </p:nvPicPr>
        <p:blipFill>
          <a:blip r:embed="rId2"/>
          <a:stretch>
            <a:fillRect/>
          </a:stretch>
        </p:blipFill>
        <p:spPr>
          <a:xfrm>
            <a:off x="899592" y="657228"/>
            <a:ext cx="6767750" cy="4074762"/>
          </a:xfrm>
          <a:prstGeom prst="rect">
            <a:avLst/>
          </a:prstGeom>
          <a:ln>
            <a:solidFill>
              <a:schemeClr val="accent1"/>
            </a:solidFill>
          </a:ln>
        </p:spPr>
      </p:pic>
      <p:sp>
        <p:nvSpPr>
          <p:cNvPr id="8" name="Rectangle 7">
            <a:extLst>
              <a:ext uri="{FF2B5EF4-FFF2-40B4-BE49-F238E27FC236}">
                <a16:creationId xmlns:a16="http://schemas.microsoft.com/office/drawing/2014/main" id="{4E4ABC2E-1D1E-18B0-EA43-0D2862399230}"/>
              </a:ext>
            </a:extLst>
          </p:cNvPr>
          <p:cNvSpPr/>
          <p:nvPr/>
        </p:nvSpPr>
        <p:spPr>
          <a:xfrm>
            <a:off x="1331640" y="2067694"/>
            <a:ext cx="4896544"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3247ED-CF14-B22B-0858-663B4C8D231C}"/>
              </a:ext>
            </a:extLst>
          </p:cNvPr>
          <p:cNvSpPr txBox="1"/>
          <p:nvPr/>
        </p:nvSpPr>
        <p:spPr>
          <a:xfrm>
            <a:off x="5796136" y="2859782"/>
            <a:ext cx="1800200" cy="646331"/>
          </a:xfrm>
          <a:prstGeom prst="rect">
            <a:avLst/>
          </a:prstGeom>
          <a:solidFill>
            <a:srgbClr val="FFFF00"/>
          </a:solidFill>
          <a:ln>
            <a:solidFill>
              <a:schemeClr val="accent1"/>
            </a:solidFill>
          </a:ln>
        </p:spPr>
        <p:txBody>
          <a:bodyPr wrap="square" rtlCol="0">
            <a:spAutoFit/>
          </a:bodyPr>
          <a:lstStyle/>
          <a:p>
            <a:r>
              <a:rPr lang="en-US" dirty="0"/>
              <a:t>Let’s take a look at the first result</a:t>
            </a:r>
          </a:p>
        </p:txBody>
      </p:sp>
      <p:cxnSp>
        <p:nvCxnSpPr>
          <p:cNvPr id="11" name="Straight Arrow Connector 10">
            <a:extLst>
              <a:ext uri="{FF2B5EF4-FFF2-40B4-BE49-F238E27FC236}">
                <a16:creationId xmlns:a16="http://schemas.microsoft.com/office/drawing/2014/main" id="{3978F024-18E2-FCA5-D4CE-B13A09C06A73}"/>
              </a:ext>
            </a:extLst>
          </p:cNvPr>
          <p:cNvCxnSpPr/>
          <p:nvPr/>
        </p:nvCxnSpPr>
        <p:spPr>
          <a:xfrm flipH="1">
            <a:off x="6228184" y="2355726"/>
            <a:ext cx="57606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4693E03-AD54-D740-581A-DCA9DC8E29CE}"/>
              </a:ext>
            </a:extLst>
          </p:cNvPr>
          <p:cNvCxnSpPr>
            <a:cxnSpLocks/>
          </p:cNvCxnSpPr>
          <p:nvPr/>
        </p:nvCxnSpPr>
        <p:spPr>
          <a:xfrm>
            <a:off x="6804248" y="2355726"/>
            <a:ext cx="0" cy="50405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161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69DEF3-C477-DE7F-E73B-7387B4289CC7}"/>
              </a:ext>
            </a:extLst>
          </p:cNvPr>
          <p:cNvPicPr>
            <a:picLocks noChangeAspect="1"/>
          </p:cNvPicPr>
          <p:nvPr/>
        </p:nvPicPr>
        <p:blipFill>
          <a:blip r:embed="rId2"/>
          <a:stretch>
            <a:fillRect/>
          </a:stretch>
        </p:blipFill>
        <p:spPr>
          <a:xfrm>
            <a:off x="0" y="781696"/>
            <a:ext cx="9144000" cy="358010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and retrieving by Bibliographic Rank</a:t>
            </a:r>
          </a:p>
        </p:txBody>
      </p:sp>
      <p:sp>
        <p:nvSpPr>
          <p:cNvPr id="8" name="Rectangle 7">
            <a:extLst>
              <a:ext uri="{FF2B5EF4-FFF2-40B4-BE49-F238E27FC236}">
                <a16:creationId xmlns:a16="http://schemas.microsoft.com/office/drawing/2014/main" id="{4E4ABC2E-1D1E-18B0-EA43-0D2862399230}"/>
              </a:ext>
            </a:extLst>
          </p:cNvPr>
          <p:cNvSpPr/>
          <p:nvPr/>
        </p:nvSpPr>
        <p:spPr>
          <a:xfrm>
            <a:off x="7596336" y="2994999"/>
            <a:ext cx="936097"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3247ED-CF14-B22B-0858-663B4C8D231C}"/>
              </a:ext>
            </a:extLst>
          </p:cNvPr>
          <p:cNvSpPr txBox="1"/>
          <p:nvPr/>
        </p:nvSpPr>
        <p:spPr>
          <a:xfrm>
            <a:off x="4539677" y="1936452"/>
            <a:ext cx="2088226" cy="923330"/>
          </a:xfrm>
          <a:prstGeom prst="rect">
            <a:avLst/>
          </a:prstGeom>
          <a:solidFill>
            <a:srgbClr val="FFFF00"/>
          </a:solidFill>
          <a:ln>
            <a:solidFill>
              <a:schemeClr val="accent1"/>
            </a:solidFill>
          </a:ln>
        </p:spPr>
        <p:txBody>
          <a:bodyPr wrap="square" rtlCol="0">
            <a:spAutoFit/>
          </a:bodyPr>
          <a:lstStyle/>
          <a:p>
            <a:r>
              <a:rPr lang="en-US" dirty="0"/>
              <a:t>The Bibliographic Rank is 56 (which is between 50 and 60)</a:t>
            </a:r>
          </a:p>
        </p:txBody>
      </p:sp>
      <p:cxnSp>
        <p:nvCxnSpPr>
          <p:cNvPr id="11" name="Straight Arrow Connector 10">
            <a:extLst>
              <a:ext uri="{FF2B5EF4-FFF2-40B4-BE49-F238E27FC236}">
                <a16:creationId xmlns:a16="http://schemas.microsoft.com/office/drawing/2014/main" id="{3978F024-18E2-FCA5-D4CE-B13A09C06A73}"/>
              </a:ext>
            </a:extLst>
          </p:cNvPr>
          <p:cNvCxnSpPr>
            <a:cxnSpLocks/>
          </p:cNvCxnSpPr>
          <p:nvPr/>
        </p:nvCxnSpPr>
        <p:spPr>
          <a:xfrm>
            <a:off x="6228184" y="3211023"/>
            <a:ext cx="126013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4693E03-AD54-D740-581A-DCA9DC8E29CE}"/>
              </a:ext>
            </a:extLst>
          </p:cNvPr>
          <p:cNvCxnSpPr>
            <a:cxnSpLocks/>
          </p:cNvCxnSpPr>
          <p:nvPr/>
        </p:nvCxnSpPr>
        <p:spPr>
          <a:xfrm>
            <a:off x="6239746" y="2859782"/>
            <a:ext cx="0" cy="351241"/>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653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and retrieving by Bibliographic Rank</a:t>
            </a:r>
          </a:p>
        </p:txBody>
      </p:sp>
      <p:pic>
        <p:nvPicPr>
          <p:cNvPr id="5" name="Picture 4">
            <a:extLst>
              <a:ext uri="{FF2B5EF4-FFF2-40B4-BE49-F238E27FC236}">
                <a16:creationId xmlns:a16="http://schemas.microsoft.com/office/drawing/2014/main" id="{E94D77DB-0E0E-414A-52D5-98AC1F420E15}"/>
              </a:ext>
            </a:extLst>
          </p:cNvPr>
          <p:cNvPicPr>
            <a:picLocks noChangeAspect="1"/>
          </p:cNvPicPr>
          <p:nvPr/>
        </p:nvPicPr>
        <p:blipFill>
          <a:blip r:embed="rId2"/>
          <a:stretch>
            <a:fillRect/>
          </a:stretch>
        </p:blipFill>
        <p:spPr>
          <a:xfrm>
            <a:off x="899592" y="657228"/>
            <a:ext cx="6767750" cy="4074762"/>
          </a:xfrm>
          <a:prstGeom prst="rect">
            <a:avLst/>
          </a:prstGeom>
          <a:ln>
            <a:solidFill>
              <a:schemeClr val="accent1"/>
            </a:solidFill>
          </a:ln>
        </p:spPr>
      </p:pic>
      <p:sp>
        <p:nvSpPr>
          <p:cNvPr id="8" name="Rectangle 7">
            <a:extLst>
              <a:ext uri="{FF2B5EF4-FFF2-40B4-BE49-F238E27FC236}">
                <a16:creationId xmlns:a16="http://schemas.microsoft.com/office/drawing/2014/main" id="{4E4ABC2E-1D1E-18B0-EA43-0D2862399230}"/>
              </a:ext>
            </a:extLst>
          </p:cNvPr>
          <p:cNvSpPr/>
          <p:nvPr/>
        </p:nvSpPr>
        <p:spPr>
          <a:xfrm>
            <a:off x="1331640" y="3506112"/>
            <a:ext cx="1800200" cy="3051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3247ED-CF14-B22B-0858-663B4C8D231C}"/>
              </a:ext>
            </a:extLst>
          </p:cNvPr>
          <p:cNvSpPr txBox="1"/>
          <p:nvPr/>
        </p:nvSpPr>
        <p:spPr>
          <a:xfrm>
            <a:off x="5796135" y="2499742"/>
            <a:ext cx="1944215" cy="646331"/>
          </a:xfrm>
          <a:prstGeom prst="rect">
            <a:avLst/>
          </a:prstGeom>
          <a:solidFill>
            <a:srgbClr val="FFFF00"/>
          </a:solidFill>
          <a:ln>
            <a:solidFill>
              <a:schemeClr val="accent1"/>
            </a:solidFill>
          </a:ln>
        </p:spPr>
        <p:txBody>
          <a:bodyPr wrap="square" rtlCol="0">
            <a:spAutoFit/>
          </a:bodyPr>
          <a:lstStyle/>
          <a:p>
            <a:r>
              <a:rPr lang="en-US" dirty="0"/>
              <a:t>Let’s take a look at the second result</a:t>
            </a:r>
          </a:p>
        </p:txBody>
      </p:sp>
      <p:cxnSp>
        <p:nvCxnSpPr>
          <p:cNvPr id="11" name="Straight Arrow Connector 10">
            <a:extLst>
              <a:ext uri="{FF2B5EF4-FFF2-40B4-BE49-F238E27FC236}">
                <a16:creationId xmlns:a16="http://schemas.microsoft.com/office/drawing/2014/main" id="{3978F024-18E2-FCA5-D4CE-B13A09C06A73}"/>
              </a:ext>
            </a:extLst>
          </p:cNvPr>
          <p:cNvCxnSpPr>
            <a:cxnSpLocks/>
          </p:cNvCxnSpPr>
          <p:nvPr/>
        </p:nvCxnSpPr>
        <p:spPr>
          <a:xfrm flipH="1">
            <a:off x="3203848" y="3651870"/>
            <a:ext cx="309634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4693E03-AD54-D740-581A-DCA9DC8E29CE}"/>
              </a:ext>
            </a:extLst>
          </p:cNvPr>
          <p:cNvCxnSpPr>
            <a:cxnSpLocks/>
          </p:cNvCxnSpPr>
          <p:nvPr/>
        </p:nvCxnSpPr>
        <p:spPr>
          <a:xfrm>
            <a:off x="6300192" y="3147814"/>
            <a:ext cx="0" cy="50405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646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62914" y="436492"/>
            <a:ext cx="5781086" cy="4208505"/>
          </a:xfrm>
        </p:spPr>
        <p:txBody>
          <a:bodyPr>
            <a:normAutofit/>
          </a:bodyPr>
          <a:lstStyle/>
          <a:p>
            <a:r>
              <a:rPr lang="en-US" sz="2000" dirty="0"/>
              <a:t>Introduction</a:t>
            </a:r>
          </a:p>
          <a:p>
            <a:r>
              <a:rPr lang="en-US" sz="2000" dirty="0"/>
              <a:t>Viewing the Bibliographic Rank</a:t>
            </a:r>
          </a:p>
          <a:p>
            <a:r>
              <a:rPr lang="en-US" sz="2000" dirty="0"/>
              <a:t>Searching and retrieving by Bibliographic Rank</a:t>
            </a:r>
          </a:p>
          <a:p>
            <a:r>
              <a:rPr lang="en-US" sz="2000" dirty="0"/>
              <a:t>How the Bibliographic Rank is determined</a:t>
            </a:r>
          </a:p>
          <a:p>
            <a:r>
              <a:rPr lang="en-US" sz="2000" dirty="0"/>
              <a:t>The sample record we will use</a:t>
            </a:r>
          </a:p>
          <a:p>
            <a:r>
              <a:rPr lang="en-US" sz="2000" dirty="0"/>
              <a:t>A real-life example of how the Bibliographic Rank is determined</a:t>
            </a:r>
          </a:p>
          <a:p>
            <a:r>
              <a:rPr lang="en-US" sz="2000" dirty="0"/>
              <a:t>Future plans for Community Zone Collections</a:t>
            </a:r>
          </a:p>
          <a:p>
            <a:r>
              <a:rPr lang="en-US" sz="2000" dirty="0"/>
              <a:t>Future plans for Alma Analytics</a:t>
            </a:r>
          </a:p>
          <a:p>
            <a:endParaRPr lang="en-US" sz="2000" dirty="0"/>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7AB493-7383-F5F0-5DE8-BC343B3A8819}"/>
              </a:ext>
            </a:extLst>
          </p:cNvPr>
          <p:cNvPicPr>
            <a:picLocks noChangeAspect="1"/>
          </p:cNvPicPr>
          <p:nvPr/>
        </p:nvPicPr>
        <p:blipFill>
          <a:blip r:embed="rId2"/>
          <a:stretch>
            <a:fillRect/>
          </a:stretch>
        </p:blipFill>
        <p:spPr>
          <a:xfrm>
            <a:off x="0" y="931395"/>
            <a:ext cx="9144000" cy="358457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and retrieving by Bibliographic Rank</a:t>
            </a:r>
          </a:p>
        </p:txBody>
      </p:sp>
      <p:sp>
        <p:nvSpPr>
          <p:cNvPr id="8" name="Rectangle 7">
            <a:extLst>
              <a:ext uri="{FF2B5EF4-FFF2-40B4-BE49-F238E27FC236}">
                <a16:creationId xmlns:a16="http://schemas.microsoft.com/office/drawing/2014/main" id="{4E4ABC2E-1D1E-18B0-EA43-0D2862399230}"/>
              </a:ext>
            </a:extLst>
          </p:cNvPr>
          <p:cNvSpPr/>
          <p:nvPr/>
        </p:nvSpPr>
        <p:spPr>
          <a:xfrm>
            <a:off x="7596336" y="2954830"/>
            <a:ext cx="936097"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3247ED-CF14-B22B-0858-663B4C8D231C}"/>
              </a:ext>
            </a:extLst>
          </p:cNvPr>
          <p:cNvSpPr txBox="1"/>
          <p:nvPr/>
        </p:nvSpPr>
        <p:spPr>
          <a:xfrm>
            <a:off x="4539677" y="1896283"/>
            <a:ext cx="2088226" cy="923330"/>
          </a:xfrm>
          <a:prstGeom prst="rect">
            <a:avLst/>
          </a:prstGeom>
          <a:solidFill>
            <a:srgbClr val="FFFF00"/>
          </a:solidFill>
          <a:ln>
            <a:solidFill>
              <a:schemeClr val="accent1"/>
            </a:solidFill>
          </a:ln>
        </p:spPr>
        <p:txBody>
          <a:bodyPr wrap="square" rtlCol="0">
            <a:spAutoFit/>
          </a:bodyPr>
          <a:lstStyle/>
          <a:p>
            <a:r>
              <a:rPr lang="en-US" dirty="0"/>
              <a:t>The Bibliographic Rank is 50 (which is between 50 and 60)</a:t>
            </a:r>
          </a:p>
        </p:txBody>
      </p:sp>
      <p:cxnSp>
        <p:nvCxnSpPr>
          <p:cNvPr id="11" name="Straight Arrow Connector 10">
            <a:extLst>
              <a:ext uri="{FF2B5EF4-FFF2-40B4-BE49-F238E27FC236}">
                <a16:creationId xmlns:a16="http://schemas.microsoft.com/office/drawing/2014/main" id="{3978F024-18E2-FCA5-D4CE-B13A09C06A73}"/>
              </a:ext>
            </a:extLst>
          </p:cNvPr>
          <p:cNvCxnSpPr>
            <a:cxnSpLocks/>
          </p:cNvCxnSpPr>
          <p:nvPr/>
        </p:nvCxnSpPr>
        <p:spPr>
          <a:xfrm>
            <a:off x="6228184" y="3170854"/>
            <a:ext cx="126013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4693E03-AD54-D740-581A-DCA9DC8E29CE}"/>
              </a:ext>
            </a:extLst>
          </p:cNvPr>
          <p:cNvCxnSpPr>
            <a:cxnSpLocks/>
          </p:cNvCxnSpPr>
          <p:nvPr/>
        </p:nvCxnSpPr>
        <p:spPr>
          <a:xfrm>
            <a:off x="6239746" y="2819613"/>
            <a:ext cx="0" cy="351241"/>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350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7717935" cy="1240583"/>
          </a:xfrm>
        </p:spPr>
        <p:txBody>
          <a:bodyPr/>
          <a:lstStyle/>
          <a:p>
            <a:pPr algn="ctr"/>
            <a:r>
              <a:rPr lang="en-US" dirty="0"/>
              <a:t>How the Bibliographic Rank is determined</a:t>
            </a:r>
            <a:endParaRPr lang="LID4096" dirty="0"/>
          </a:p>
        </p:txBody>
      </p:sp>
    </p:spTree>
    <p:extLst>
      <p:ext uri="{BB962C8B-B14F-4D97-AF65-F5344CB8AC3E}">
        <p14:creationId xmlns:p14="http://schemas.microsoft.com/office/powerpoint/2010/main" val="620281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How the Bibliographic Rank is determined</a:t>
            </a:r>
          </a:p>
        </p:txBody>
      </p:sp>
      <p:sp>
        <p:nvSpPr>
          <p:cNvPr id="6" name="Content Placeholder 5">
            <a:extLst>
              <a:ext uri="{FF2B5EF4-FFF2-40B4-BE49-F238E27FC236}">
                <a16:creationId xmlns:a16="http://schemas.microsoft.com/office/drawing/2014/main" id="{130E5CCE-D48C-BAA1-B3BC-A9B4AE88DDE7}"/>
              </a:ext>
            </a:extLst>
          </p:cNvPr>
          <p:cNvSpPr>
            <a:spLocks noGrp="1"/>
          </p:cNvSpPr>
          <p:nvPr>
            <p:ph idx="1"/>
          </p:nvPr>
        </p:nvSpPr>
        <p:spPr>
          <a:xfrm>
            <a:off x="395536" y="771550"/>
            <a:ext cx="8424936" cy="2592287"/>
          </a:xfrm>
        </p:spPr>
        <p:txBody>
          <a:bodyPr>
            <a:normAutofit fontScale="85000" lnSpcReduction="10000"/>
          </a:bodyPr>
          <a:lstStyle/>
          <a:p>
            <a:pPr lvl="0"/>
            <a:r>
              <a:rPr lang="en-US" dirty="0"/>
              <a:t>The Bibliographic Rank is determined by the </a:t>
            </a:r>
            <a:r>
              <a:rPr lang="en-US" dirty="0">
                <a:hlinkClick r:id="rId2"/>
              </a:rPr>
              <a:t>Bibliographic Rank Algorithm</a:t>
            </a:r>
            <a:r>
              <a:rPr lang="en-US" dirty="0"/>
              <a:t>.</a:t>
            </a:r>
          </a:p>
          <a:p>
            <a:pPr lvl="0"/>
            <a:r>
              <a:rPr lang="en-US" dirty="0"/>
              <a:t>It checks the records on two levels:</a:t>
            </a:r>
          </a:p>
          <a:p>
            <a:pPr marL="914400" lvl="1" indent="-457200">
              <a:buFont typeface="+mj-lt"/>
              <a:buAutoNum type="arabicPeriod"/>
            </a:pPr>
            <a:r>
              <a:rPr lang="en-US" sz="2400" dirty="0"/>
              <a:t>Breadth</a:t>
            </a:r>
          </a:p>
          <a:p>
            <a:pPr marL="914400" lvl="1" indent="-457200">
              <a:buFont typeface="+mj-lt"/>
              <a:buAutoNum type="arabicPeriod"/>
            </a:pPr>
            <a:r>
              <a:rPr lang="en-US" sz="2400" dirty="0"/>
              <a:t>Depth</a:t>
            </a:r>
          </a:p>
          <a:p>
            <a:r>
              <a:rPr lang="en-US" dirty="0"/>
              <a:t>The total score is </a:t>
            </a:r>
            <a:r>
              <a:rPr lang="en-US" b="1" dirty="0"/>
              <a:t>breadth score + depth score</a:t>
            </a:r>
            <a:r>
              <a:rPr lang="en-US" dirty="0"/>
              <a:t>.</a:t>
            </a:r>
          </a:p>
          <a:p>
            <a:r>
              <a:rPr lang="en-US" dirty="0"/>
              <a:t>Additionally, points can be removed from the total score based on validations and field accuracies (as we will soon see).</a:t>
            </a:r>
          </a:p>
          <a:p>
            <a:pPr lvl="0"/>
            <a:endParaRPr lang="en-US" dirty="0"/>
          </a:p>
        </p:txBody>
      </p:sp>
    </p:spTree>
    <p:extLst>
      <p:ext uri="{BB962C8B-B14F-4D97-AF65-F5344CB8AC3E}">
        <p14:creationId xmlns:p14="http://schemas.microsoft.com/office/powerpoint/2010/main" val="2490229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How the Bibliographic Rank is determined</a:t>
            </a:r>
          </a:p>
        </p:txBody>
      </p:sp>
      <p:sp>
        <p:nvSpPr>
          <p:cNvPr id="6" name="Content Placeholder 5">
            <a:extLst>
              <a:ext uri="{FF2B5EF4-FFF2-40B4-BE49-F238E27FC236}">
                <a16:creationId xmlns:a16="http://schemas.microsoft.com/office/drawing/2014/main" id="{130E5CCE-D48C-BAA1-B3BC-A9B4AE88DDE7}"/>
              </a:ext>
            </a:extLst>
          </p:cNvPr>
          <p:cNvSpPr>
            <a:spLocks noGrp="1"/>
          </p:cNvSpPr>
          <p:nvPr>
            <p:ph idx="1"/>
          </p:nvPr>
        </p:nvSpPr>
        <p:spPr>
          <a:xfrm>
            <a:off x="395536" y="771551"/>
            <a:ext cx="8424936" cy="4104456"/>
          </a:xfrm>
        </p:spPr>
        <p:txBody>
          <a:bodyPr>
            <a:normAutofit/>
          </a:bodyPr>
          <a:lstStyle/>
          <a:p>
            <a:pPr lvl="0"/>
            <a:r>
              <a:rPr lang="en-US" dirty="0"/>
              <a:t>Level 1 - Breadth: </a:t>
            </a:r>
          </a:p>
          <a:p>
            <a:pPr lvl="1"/>
            <a:r>
              <a:rPr lang="en-US" dirty="0"/>
              <a:t>The focus here is on coverage: Fields are grouped into categories and where a record has any one of the fields in a category it is given a score according to the importance of the category.</a:t>
            </a:r>
          </a:p>
          <a:p>
            <a:pPr lvl="2"/>
            <a:r>
              <a:rPr lang="en-US" dirty="0"/>
              <a:t>LOW importance gives 1 point</a:t>
            </a:r>
          </a:p>
          <a:p>
            <a:pPr lvl="2"/>
            <a:r>
              <a:rPr lang="en-US" dirty="0"/>
              <a:t>MEDIUM importance gives 3 points</a:t>
            </a:r>
          </a:p>
          <a:p>
            <a:pPr lvl="2"/>
            <a:r>
              <a:rPr lang="en-US" dirty="0"/>
              <a:t>HIGH importance gives 7 points</a:t>
            </a:r>
          </a:p>
          <a:p>
            <a:pPr lvl="0"/>
            <a:r>
              <a:rPr lang="en-US" dirty="0"/>
              <a:t>For example</a:t>
            </a:r>
          </a:p>
          <a:p>
            <a:pPr lvl="1"/>
            <a:r>
              <a:rPr lang="en-US" dirty="0"/>
              <a:t>Subjects category has high importance, so it is assigned a score of 7.</a:t>
            </a:r>
          </a:p>
          <a:p>
            <a:pPr lvl="1"/>
            <a:r>
              <a:rPr lang="en-US" dirty="0"/>
              <a:t>Canceled identifiers category is less important, so it has a score of only 1. There are 28 categories. The full list is described at the </a:t>
            </a:r>
            <a:r>
              <a:rPr lang="en-US" dirty="0">
                <a:hlinkClick r:id="rId2"/>
              </a:rPr>
              <a:t>Bibliographic Rank Algorithm</a:t>
            </a:r>
            <a:r>
              <a:rPr lang="en-US" dirty="0"/>
              <a:t>.</a:t>
            </a:r>
          </a:p>
        </p:txBody>
      </p:sp>
    </p:spTree>
    <p:extLst>
      <p:ext uri="{BB962C8B-B14F-4D97-AF65-F5344CB8AC3E}">
        <p14:creationId xmlns:p14="http://schemas.microsoft.com/office/powerpoint/2010/main" val="2325564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How the Bibliographic Rank is determined</a:t>
            </a:r>
          </a:p>
        </p:txBody>
      </p:sp>
      <p:sp>
        <p:nvSpPr>
          <p:cNvPr id="6" name="Content Placeholder 5">
            <a:extLst>
              <a:ext uri="{FF2B5EF4-FFF2-40B4-BE49-F238E27FC236}">
                <a16:creationId xmlns:a16="http://schemas.microsoft.com/office/drawing/2014/main" id="{130E5CCE-D48C-BAA1-B3BC-A9B4AE88DDE7}"/>
              </a:ext>
            </a:extLst>
          </p:cNvPr>
          <p:cNvSpPr>
            <a:spLocks noGrp="1"/>
          </p:cNvSpPr>
          <p:nvPr>
            <p:ph idx="1"/>
          </p:nvPr>
        </p:nvSpPr>
        <p:spPr>
          <a:xfrm>
            <a:off x="395536" y="771550"/>
            <a:ext cx="8424936" cy="3744415"/>
          </a:xfrm>
        </p:spPr>
        <p:txBody>
          <a:bodyPr>
            <a:normAutofit lnSpcReduction="10000"/>
          </a:bodyPr>
          <a:lstStyle/>
          <a:p>
            <a:pPr lvl="0"/>
            <a:r>
              <a:rPr lang="en-US" dirty="0"/>
              <a:t>Level 2 - Depth: </a:t>
            </a:r>
          </a:p>
          <a:p>
            <a:pPr lvl="1"/>
            <a:r>
              <a:rPr lang="en-US" dirty="0"/>
              <a:t>The second focus is on depth. </a:t>
            </a:r>
          </a:p>
          <a:p>
            <a:pPr lvl="1"/>
            <a:r>
              <a:rPr lang="en-US" dirty="0"/>
              <a:t>For example, rather than just checking that there is a 6XX field, attention is paid to how many 6XX fields are included.</a:t>
            </a:r>
          </a:p>
          <a:p>
            <a:pPr lvl="0"/>
            <a:r>
              <a:rPr lang="en-US" dirty="0"/>
              <a:t>Depth is relevant only for some of the categories. </a:t>
            </a:r>
          </a:p>
          <a:p>
            <a:pPr lvl="1"/>
            <a:r>
              <a:rPr lang="en-US" dirty="0"/>
              <a:t>When a record has such a category, the fields in the category are counted. </a:t>
            </a:r>
          </a:p>
          <a:p>
            <a:pPr lvl="1"/>
            <a:r>
              <a:rPr lang="en-US" dirty="0"/>
              <a:t>The number of fields is the depth score of the category.</a:t>
            </a:r>
          </a:p>
          <a:p>
            <a:pPr lvl="1"/>
            <a:r>
              <a:rPr lang="en-US" dirty="0"/>
              <a:t>There is a limit to the number of fields counted for depth.  For example, the depth limit for category “Subjects” is 15.  Therefore, even if the record has 16 “Subjects”, the depth score will be 15.</a:t>
            </a:r>
          </a:p>
        </p:txBody>
      </p:sp>
    </p:spTree>
    <p:extLst>
      <p:ext uri="{BB962C8B-B14F-4D97-AF65-F5344CB8AC3E}">
        <p14:creationId xmlns:p14="http://schemas.microsoft.com/office/powerpoint/2010/main" val="3691750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How the Bibliographic Rank is determined</a:t>
            </a:r>
          </a:p>
        </p:txBody>
      </p:sp>
      <p:sp>
        <p:nvSpPr>
          <p:cNvPr id="6" name="Content Placeholder 5">
            <a:extLst>
              <a:ext uri="{FF2B5EF4-FFF2-40B4-BE49-F238E27FC236}">
                <a16:creationId xmlns:a16="http://schemas.microsoft.com/office/drawing/2014/main" id="{130E5CCE-D48C-BAA1-B3BC-A9B4AE88DDE7}"/>
              </a:ext>
            </a:extLst>
          </p:cNvPr>
          <p:cNvSpPr>
            <a:spLocks noGrp="1"/>
          </p:cNvSpPr>
          <p:nvPr>
            <p:ph idx="1"/>
          </p:nvPr>
        </p:nvSpPr>
        <p:spPr>
          <a:xfrm>
            <a:off x="395536" y="771551"/>
            <a:ext cx="8424936" cy="3168352"/>
          </a:xfrm>
        </p:spPr>
        <p:txBody>
          <a:bodyPr>
            <a:normAutofit/>
          </a:bodyPr>
          <a:lstStyle/>
          <a:p>
            <a:r>
              <a:rPr lang="en-US" dirty="0"/>
              <a:t>The breadth and depth is described in the </a:t>
            </a:r>
            <a:r>
              <a:rPr lang="en-US" dirty="0">
                <a:hlinkClick r:id="rId2"/>
              </a:rPr>
              <a:t>Bibliographic Rank Algorithm</a:t>
            </a:r>
            <a:r>
              <a:rPr lang="en-US" dirty="0"/>
              <a:t> and the introductory section appears on the next slide.</a:t>
            </a:r>
          </a:p>
          <a:p>
            <a:r>
              <a:rPr lang="en-US" dirty="0"/>
              <a:t>For “Breadth” fields are given an Importance of “Low”, “Medium” and “High”.</a:t>
            </a:r>
          </a:p>
          <a:p>
            <a:pPr lvl="1"/>
            <a:r>
              <a:rPr lang="en-US" dirty="0"/>
              <a:t>Low = 1 point</a:t>
            </a:r>
          </a:p>
          <a:p>
            <a:pPr lvl="1"/>
            <a:r>
              <a:rPr lang="en-US" dirty="0"/>
              <a:t>Medium = 3 points</a:t>
            </a:r>
          </a:p>
          <a:p>
            <a:pPr lvl="1"/>
            <a:r>
              <a:rPr lang="en-US" dirty="0"/>
              <a:t>High = 7 points</a:t>
            </a:r>
          </a:p>
          <a:p>
            <a:pPr lvl="0"/>
            <a:endParaRPr lang="en-US" dirty="0"/>
          </a:p>
        </p:txBody>
      </p:sp>
    </p:spTree>
    <p:extLst>
      <p:ext uri="{BB962C8B-B14F-4D97-AF65-F5344CB8AC3E}">
        <p14:creationId xmlns:p14="http://schemas.microsoft.com/office/powerpoint/2010/main" val="2009666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How the Bibliographic Rank is determined</a:t>
            </a:r>
          </a:p>
        </p:txBody>
      </p:sp>
      <p:pic>
        <p:nvPicPr>
          <p:cNvPr id="7" name="Picture 6">
            <a:extLst>
              <a:ext uri="{FF2B5EF4-FFF2-40B4-BE49-F238E27FC236}">
                <a16:creationId xmlns:a16="http://schemas.microsoft.com/office/drawing/2014/main" id="{35173276-E241-A8E9-A361-A9D2D8523FE2}"/>
              </a:ext>
            </a:extLst>
          </p:cNvPr>
          <p:cNvPicPr>
            <a:picLocks noChangeAspect="1"/>
          </p:cNvPicPr>
          <p:nvPr/>
        </p:nvPicPr>
        <p:blipFill>
          <a:blip r:embed="rId2"/>
          <a:stretch>
            <a:fillRect/>
          </a:stretch>
        </p:blipFill>
        <p:spPr>
          <a:xfrm>
            <a:off x="0" y="1021809"/>
            <a:ext cx="9144000" cy="3099881"/>
          </a:xfrm>
          <a:prstGeom prst="rect">
            <a:avLst/>
          </a:prstGeom>
          <a:ln>
            <a:solidFill>
              <a:schemeClr val="accent1"/>
            </a:solidFill>
          </a:ln>
        </p:spPr>
      </p:pic>
    </p:spTree>
    <p:extLst>
      <p:ext uri="{BB962C8B-B14F-4D97-AF65-F5344CB8AC3E}">
        <p14:creationId xmlns:p14="http://schemas.microsoft.com/office/powerpoint/2010/main" val="3167990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How the Bibliographic Rank is determined</a:t>
            </a:r>
          </a:p>
        </p:txBody>
      </p:sp>
      <p:sp>
        <p:nvSpPr>
          <p:cNvPr id="6" name="Content Placeholder 5">
            <a:extLst>
              <a:ext uri="{FF2B5EF4-FFF2-40B4-BE49-F238E27FC236}">
                <a16:creationId xmlns:a16="http://schemas.microsoft.com/office/drawing/2014/main" id="{130E5CCE-D48C-BAA1-B3BC-A9B4AE88DDE7}"/>
              </a:ext>
            </a:extLst>
          </p:cNvPr>
          <p:cNvSpPr>
            <a:spLocks noGrp="1"/>
          </p:cNvSpPr>
          <p:nvPr>
            <p:ph idx="1"/>
          </p:nvPr>
        </p:nvSpPr>
        <p:spPr>
          <a:xfrm>
            <a:off x="395536" y="771551"/>
            <a:ext cx="8424936" cy="3168352"/>
          </a:xfrm>
        </p:spPr>
        <p:txBody>
          <a:bodyPr>
            <a:normAutofit/>
          </a:bodyPr>
          <a:lstStyle/>
          <a:p>
            <a:pPr lvl="0"/>
            <a:r>
              <a:rPr lang="en-US" dirty="0"/>
              <a:t>In addition to giving points for breadth and depth, points can be deducted for validations and accuracy.</a:t>
            </a:r>
          </a:p>
          <a:p>
            <a:pPr lvl="0"/>
            <a:r>
              <a:rPr lang="en-US" dirty="0"/>
              <a:t>These are described in the </a:t>
            </a:r>
            <a:r>
              <a:rPr lang="en-US" dirty="0">
                <a:hlinkClick r:id="rId2"/>
              </a:rPr>
              <a:t>Bibliographic Rank Algorithm </a:t>
            </a:r>
            <a:r>
              <a:rPr lang="en-US" dirty="0"/>
              <a:t>and appear on the next slide.</a:t>
            </a:r>
          </a:p>
          <a:p>
            <a:pPr lvl="0"/>
            <a:endParaRPr lang="en-US" dirty="0"/>
          </a:p>
        </p:txBody>
      </p:sp>
    </p:spTree>
    <p:extLst>
      <p:ext uri="{BB962C8B-B14F-4D97-AF65-F5344CB8AC3E}">
        <p14:creationId xmlns:p14="http://schemas.microsoft.com/office/powerpoint/2010/main" val="3242849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How the Bibliographic Rank is determined</a:t>
            </a:r>
          </a:p>
        </p:txBody>
      </p:sp>
      <p:pic>
        <p:nvPicPr>
          <p:cNvPr id="9" name="Picture 8">
            <a:extLst>
              <a:ext uri="{FF2B5EF4-FFF2-40B4-BE49-F238E27FC236}">
                <a16:creationId xmlns:a16="http://schemas.microsoft.com/office/drawing/2014/main" id="{ECC9AF32-7533-BB43-BACD-008253AD740F}"/>
              </a:ext>
            </a:extLst>
          </p:cNvPr>
          <p:cNvPicPr>
            <a:picLocks noChangeAspect="1"/>
          </p:cNvPicPr>
          <p:nvPr/>
        </p:nvPicPr>
        <p:blipFill>
          <a:blip r:embed="rId2"/>
          <a:stretch>
            <a:fillRect/>
          </a:stretch>
        </p:blipFill>
        <p:spPr>
          <a:xfrm>
            <a:off x="737828" y="771550"/>
            <a:ext cx="7740352" cy="3830818"/>
          </a:xfrm>
          <a:prstGeom prst="rect">
            <a:avLst/>
          </a:prstGeom>
          <a:ln>
            <a:solidFill>
              <a:schemeClr val="accent1"/>
            </a:solidFill>
          </a:ln>
        </p:spPr>
      </p:pic>
    </p:spTree>
    <p:extLst>
      <p:ext uri="{BB962C8B-B14F-4D97-AF65-F5344CB8AC3E}">
        <p14:creationId xmlns:p14="http://schemas.microsoft.com/office/powerpoint/2010/main" val="1323899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179513" y="3319778"/>
            <a:ext cx="8784976" cy="1240583"/>
          </a:xfrm>
        </p:spPr>
        <p:txBody>
          <a:bodyPr/>
          <a:lstStyle/>
          <a:p>
            <a:r>
              <a:rPr lang="en-US" sz="2800" dirty="0"/>
              <a:t>The sample record we will use</a:t>
            </a:r>
          </a:p>
        </p:txBody>
      </p:sp>
    </p:spTree>
    <p:extLst>
      <p:ext uri="{BB962C8B-B14F-4D97-AF65-F5344CB8AC3E}">
        <p14:creationId xmlns:p14="http://schemas.microsoft.com/office/powerpoint/2010/main" val="701698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800" dirty="0"/>
              <a:t>The sample record we will use</a:t>
            </a:r>
          </a:p>
        </p:txBody>
      </p:sp>
      <p:sp>
        <p:nvSpPr>
          <p:cNvPr id="6" name="Content Placeholder 5">
            <a:extLst>
              <a:ext uri="{FF2B5EF4-FFF2-40B4-BE49-F238E27FC236}">
                <a16:creationId xmlns:a16="http://schemas.microsoft.com/office/drawing/2014/main" id="{130E5CCE-D48C-BAA1-B3BC-A9B4AE88DDE7}"/>
              </a:ext>
            </a:extLst>
          </p:cNvPr>
          <p:cNvSpPr>
            <a:spLocks noGrp="1"/>
          </p:cNvSpPr>
          <p:nvPr>
            <p:ph idx="1"/>
          </p:nvPr>
        </p:nvSpPr>
        <p:spPr>
          <a:xfrm>
            <a:off x="395536" y="771551"/>
            <a:ext cx="8424936" cy="1080119"/>
          </a:xfrm>
        </p:spPr>
        <p:txBody>
          <a:bodyPr>
            <a:normAutofit/>
          </a:bodyPr>
          <a:lstStyle/>
          <a:p>
            <a:r>
              <a:rPr lang="en-US" sz="1800" dirty="0"/>
              <a:t>Let’s take a look at “Taiwan / by Lisa Owings” (MMS ID: 99503287800121).</a:t>
            </a:r>
          </a:p>
          <a:p>
            <a:r>
              <a:rPr lang="en-US" sz="1800" dirty="0"/>
              <a:t>It has a Bibliographic Rank of 88.</a:t>
            </a:r>
          </a:p>
          <a:p>
            <a:pPr lvl="0"/>
            <a:endParaRPr lang="en-US" sz="1800" dirty="0"/>
          </a:p>
        </p:txBody>
      </p:sp>
      <p:pic>
        <p:nvPicPr>
          <p:cNvPr id="4" name="Picture 3">
            <a:extLst>
              <a:ext uri="{FF2B5EF4-FFF2-40B4-BE49-F238E27FC236}">
                <a16:creationId xmlns:a16="http://schemas.microsoft.com/office/drawing/2014/main" id="{770EFFC3-2041-57E0-6461-29DC46D99ABC}"/>
              </a:ext>
            </a:extLst>
          </p:cNvPr>
          <p:cNvPicPr>
            <a:picLocks noChangeAspect="1"/>
          </p:cNvPicPr>
          <p:nvPr/>
        </p:nvPicPr>
        <p:blipFill>
          <a:blip r:embed="rId2"/>
          <a:stretch>
            <a:fillRect/>
          </a:stretch>
        </p:blipFill>
        <p:spPr>
          <a:xfrm>
            <a:off x="0" y="1804679"/>
            <a:ext cx="9144000" cy="2423255"/>
          </a:xfrm>
          <a:prstGeom prst="rect">
            <a:avLst/>
          </a:prstGeom>
          <a:ln>
            <a:solidFill>
              <a:schemeClr val="accent1"/>
            </a:solidFill>
          </a:ln>
        </p:spPr>
      </p:pic>
    </p:spTree>
    <p:extLst>
      <p:ext uri="{BB962C8B-B14F-4D97-AF65-F5344CB8AC3E}">
        <p14:creationId xmlns:p14="http://schemas.microsoft.com/office/powerpoint/2010/main" val="4271970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77058" y="3319778"/>
            <a:ext cx="8964487" cy="1240583"/>
          </a:xfrm>
        </p:spPr>
        <p:txBody>
          <a:bodyPr/>
          <a:lstStyle/>
          <a:p>
            <a:r>
              <a:rPr lang="en-US" sz="2600" dirty="0"/>
              <a:t>A real-life example of how the Bibliographic Rank is determined</a:t>
            </a:r>
          </a:p>
        </p:txBody>
      </p:sp>
    </p:spTree>
    <p:extLst>
      <p:ext uri="{BB962C8B-B14F-4D97-AF65-F5344CB8AC3E}">
        <p14:creationId xmlns:p14="http://schemas.microsoft.com/office/powerpoint/2010/main" val="4165655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A26FF3-A251-0948-A977-A9935E223F1D}"/>
              </a:ext>
            </a:extLst>
          </p:cNvPr>
          <p:cNvPicPr>
            <a:picLocks noChangeAspect="1"/>
          </p:cNvPicPr>
          <p:nvPr/>
        </p:nvPicPr>
        <p:blipFill>
          <a:blip r:embed="rId2"/>
          <a:stretch>
            <a:fillRect/>
          </a:stretch>
        </p:blipFill>
        <p:spPr>
          <a:xfrm>
            <a:off x="1422078" y="1142142"/>
            <a:ext cx="5742210" cy="367750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A real-life example of how the Bibliographic Rank is determined</a:t>
            </a:r>
          </a:p>
        </p:txBody>
      </p:sp>
      <p:sp>
        <p:nvSpPr>
          <p:cNvPr id="6" name="Content Placeholder 5">
            <a:extLst>
              <a:ext uri="{FF2B5EF4-FFF2-40B4-BE49-F238E27FC236}">
                <a16:creationId xmlns:a16="http://schemas.microsoft.com/office/drawing/2014/main" id="{130E5CCE-D48C-BAA1-B3BC-A9B4AE88DDE7}"/>
              </a:ext>
            </a:extLst>
          </p:cNvPr>
          <p:cNvSpPr>
            <a:spLocks noGrp="1"/>
          </p:cNvSpPr>
          <p:nvPr>
            <p:ph idx="1"/>
          </p:nvPr>
        </p:nvSpPr>
        <p:spPr>
          <a:xfrm>
            <a:off x="395536" y="771551"/>
            <a:ext cx="8424936" cy="504055"/>
          </a:xfrm>
        </p:spPr>
        <p:txBody>
          <a:bodyPr>
            <a:normAutofit/>
          </a:bodyPr>
          <a:lstStyle/>
          <a:p>
            <a:r>
              <a:rPr lang="en-US" sz="1800" dirty="0"/>
              <a:t>It has a Bibliographic Rank of 88.</a:t>
            </a:r>
          </a:p>
          <a:p>
            <a:pPr lvl="0"/>
            <a:endParaRPr lang="en-US" sz="1800" dirty="0"/>
          </a:p>
        </p:txBody>
      </p:sp>
      <p:sp>
        <p:nvSpPr>
          <p:cNvPr id="9" name="Rectangle 8">
            <a:extLst>
              <a:ext uri="{FF2B5EF4-FFF2-40B4-BE49-F238E27FC236}">
                <a16:creationId xmlns:a16="http://schemas.microsoft.com/office/drawing/2014/main" id="{00DEB124-564F-06CD-EA0E-2885FE340C9C}"/>
              </a:ext>
            </a:extLst>
          </p:cNvPr>
          <p:cNvSpPr/>
          <p:nvPr/>
        </p:nvSpPr>
        <p:spPr>
          <a:xfrm>
            <a:off x="6289656" y="1384841"/>
            <a:ext cx="481004" cy="1787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C139C886-E7B3-2C96-26D7-191EBF55896C}"/>
              </a:ext>
            </a:extLst>
          </p:cNvPr>
          <p:cNvCxnSpPr>
            <a:cxnSpLocks/>
          </p:cNvCxnSpPr>
          <p:nvPr/>
        </p:nvCxnSpPr>
        <p:spPr>
          <a:xfrm flipH="1">
            <a:off x="6649696" y="699542"/>
            <a:ext cx="336988" cy="5760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2733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D9B08A-C1E3-673D-88EC-AF34B87CEAAB}"/>
              </a:ext>
            </a:extLst>
          </p:cNvPr>
          <p:cNvPicPr>
            <a:picLocks noChangeAspect="1"/>
          </p:cNvPicPr>
          <p:nvPr/>
        </p:nvPicPr>
        <p:blipFill>
          <a:blip r:embed="rId2"/>
          <a:stretch>
            <a:fillRect/>
          </a:stretch>
        </p:blipFill>
        <p:spPr>
          <a:xfrm>
            <a:off x="1547664" y="593462"/>
            <a:ext cx="5926632" cy="420768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A real-life example of how the Bibliographic Rank is determined</a:t>
            </a:r>
          </a:p>
        </p:txBody>
      </p:sp>
      <p:sp>
        <p:nvSpPr>
          <p:cNvPr id="10" name="TextBox 9">
            <a:extLst>
              <a:ext uri="{FF2B5EF4-FFF2-40B4-BE49-F238E27FC236}">
                <a16:creationId xmlns:a16="http://schemas.microsoft.com/office/drawing/2014/main" id="{8627A6A9-EDDF-0B0E-D1DE-CD7AD0573B78}"/>
              </a:ext>
            </a:extLst>
          </p:cNvPr>
          <p:cNvSpPr txBox="1"/>
          <p:nvPr/>
        </p:nvSpPr>
        <p:spPr>
          <a:xfrm>
            <a:off x="5436096" y="1200860"/>
            <a:ext cx="2160240" cy="923330"/>
          </a:xfrm>
          <a:prstGeom prst="rect">
            <a:avLst/>
          </a:prstGeom>
          <a:solidFill>
            <a:schemeClr val="bg1"/>
          </a:solidFill>
          <a:ln>
            <a:solidFill>
              <a:schemeClr val="accent1"/>
            </a:solidFill>
          </a:ln>
        </p:spPr>
        <p:txBody>
          <a:bodyPr wrap="square" rtlCol="0">
            <a:spAutoFit/>
          </a:bodyPr>
          <a:lstStyle/>
          <a:p>
            <a:r>
              <a:rPr lang="en-US" dirty="0"/>
              <a:t>This is the complete record which we will now start analyzing</a:t>
            </a:r>
          </a:p>
        </p:txBody>
      </p:sp>
    </p:spTree>
    <p:extLst>
      <p:ext uri="{BB962C8B-B14F-4D97-AF65-F5344CB8AC3E}">
        <p14:creationId xmlns:p14="http://schemas.microsoft.com/office/powerpoint/2010/main" val="113254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3999" cy="1240583"/>
          </a:xfrm>
        </p:spPr>
        <p:txBody>
          <a:bodyPr/>
          <a:lstStyle/>
          <a:p>
            <a:pPr algn="ctr"/>
            <a:r>
              <a:rPr lang="en-US" sz="2600" dirty="0"/>
              <a:t>A real-life example of how the Bibliographic Rank is determined</a:t>
            </a:r>
            <a:endParaRPr lang="LID4096" sz="2600" dirty="0"/>
          </a:p>
        </p:txBody>
      </p:sp>
    </p:spTree>
    <p:extLst>
      <p:ext uri="{BB962C8B-B14F-4D97-AF65-F5344CB8AC3E}">
        <p14:creationId xmlns:p14="http://schemas.microsoft.com/office/powerpoint/2010/main" val="3540132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A real-life example of how the Bibliographic Rank is determined</a:t>
            </a:r>
          </a:p>
        </p:txBody>
      </p:sp>
      <p:sp>
        <p:nvSpPr>
          <p:cNvPr id="6" name="Content Placeholder 5">
            <a:extLst>
              <a:ext uri="{FF2B5EF4-FFF2-40B4-BE49-F238E27FC236}">
                <a16:creationId xmlns:a16="http://schemas.microsoft.com/office/drawing/2014/main" id="{130E5CCE-D48C-BAA1-B3BC-A9B4AE88DDE7}"/>
              </a:ext>
            </a:extLst>
          </p:cNvPr>
          <p:cNvSpPr>
            <a:spLocks noGrp="1"/>
          </p:cNvSpPr>
          <p:nvPr>
            <p:ph idx="1"/>
          </p:nvPr>
        </p:nvSpPr>
        <p:spPr>
          <a:xfrm>
            <a:off x="395536" y="771551"/>
            <a:ext cx="8424936" cy="1080119"/>
          </a:xfrm>
        </p:spPr>
        <p:txBody>
          <a:bodyPr>
            <a:normAutofit/>
          </a:bodyPr>
          <a:lstStyle/>
          <a:p>
            <a:r>
              <a:rPr lang="en-US" sz="1400" dirty="0"/>
              <a:t>The record has </a:t>
            </a:r>
            <a:r>
              <a:rPr lang="en-US" sz="1400" dirty="0">
                <a:highlight>
                  <a:srgbClr val="FFFF00"/>
                </a:highlight>
              </a:rPr>
              <a:t>"Leader"</a:t>
            </a:r>
            <a:r>
              <a:rPr lang="en-US" sz="1400" dirty="0"/>
              <a:t> field so it has a breadth importance HIGH which gives it 7 points.</a:t>
            </a:r>
          </a:p>
          <a:p>
            <a:r>
              <a:rPr lang="en-US" sz="1400" b="1" dirty="0"/>
              <a:t>Total 7 </a:t>
            </a:r>
            <a:r>
              <a:rPr lang="en-US" sz="1400" dirty="0"/>
              <a:t>(Breadth = 7, Depth = 0)</a:t>
            </a:r>
          </a:p>
          <a:p>
            <a:pPr lvl="0"/>
            <a:endParaRPr lang="en-US" sz="1400" dirty="0"/>
          </a:p>
        </p:txBody>
      </p:sp>
      <p:pic>
        <p:nvPicPr>
          <p:cNvPr id="5" name="Picture 4">
            <a:extLst>
              <a:ext uri="{FF2B5EF4-FFF2-40B4-BE49-F238E27FC236}">
                <a16:creationId xmlns:a16="http://schemas.microsoft.com/office/drawing/2014/main" id="{E1F0C839-95DB-4534-2E3A-72397437E411}"/>
              </a:ext>
            </a:extLst>
          </p:cNvPr>
          <p:cNvPicPr>
            <a:picLocks noChangeAspect="1"/>
          </p:cNvPicPr>
          <p:nvPr/>
        </p:nvPicPr>
        <p:blipFill>
          <a:blip r:embed="rId2"/>
          <a:stretch>
            <a:fillRect/>
          </a:stretch>
        </p:blipFill>
        <p:spPr>
          <a:xfrm>
            <a:off x="0" y="2376943"/>
            <a:ext cx="9144000" cy="389614"/>
          </a:xfrm>
          <a:prstGeom prst="rect">
            <a:avLst/>
          </a:prstGeom>
          <a:ln>
            <a:solidFill>
              <a:schemeClr val="accent1"/>
            </a:solidFill>
          </a:ln>
        </p:spPr>
      </p:pic>
      <p:sp>
        <p:nvSpPr>
          <p:cNvPr id="7" name="TextBox 6">
            <a:extLst>
              <a:ext uri="{FF2B5EF4-FFF2-40B4-BE49-F238E27FC236}">
                <a16:creationId xmlns:a16="http://schemas.microsoft.com/office/drawing/2014/main" id="{EE3A74B5-1C2B-B546-C73C-340D86027C24}"/>
              </a:ext>
            </a:extLst>
          </p:cNvPr>
          <p:cNvSpPr txBox="1"/>
          <p:nvPr/>
        </p:nvSpPr>
        <p:spPr>
          <a:xfrm>
            <a:off x="6588224" y="3219822"/>
            <a:ext cx="1656184" cy="523220"/>
          </a:xfrm>
          <a:prstGeom prst="rect">
            <a:avLst/>
          </a:prstGeom>
          <a:solidFill>
            <a:schemeClr val="bg1"/>
          </a:solidFill>
          <a:ln>
            <a:solidFill>
              <a:schemeClr val="accent1"/>
            </a:solidFill>
          </a:ln>
        </p:spPr>
        <p:txBody>
          <a:bodyPr wrap="square" rtlCol="0">
            <a:spAutoFit/>
          </a:bodyPr>
          <a:lstStyle/>
          <a:p>
            <a:r>
              <a:rPr lang="en-US" sz="1400" dirty="0"/>
              <a:t>This field does not get points for depth</a:t>
            </a:r>
          </a:p>
        </p:txBody>
      </p:sp>
      <p:cxnSp>
        <p:nvCxnSpPr>
          <p:cNvPr id="10" name="Straight Connector 9">
            <a:extLst>
              <a:ext uri="{FF2B5EF4-FFF2-40B4-BE49-F238E27FC236}">
                <a16:creationId xmlns:a16="http://schemas.microsoft.com/office/drawing/2014/main" id="{F0E05FE5-33D0-C3A6-813B-1CC76EF5A472}"/>
              </a:ext>
            </a:extLst>
          </p:cNvPr>
          <p:cNvCxnSpPr>
            <a:cxnSpLocks/>
            <a:stCxn id="7" idx="3"/>
          </p:cNvCxnSpPr>
          <p:nvPr/>
        </p:nvCxnSpPr>
        <p:spPr>
          <a:xfrm>
            <a:off x="8244408" y="3481432"/>
            <a:ext cx="36004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6019CC-70C0-545D-F8F6-7FE0A6D44BA4}"/>
              </a:ext>
            </a:extLst>
          </p:cNvPr>
          <p:cNvCxnSpPr>
            <a:cxnSpLocks/>
          </p:cNvCxnSpPr>
          <p:nvPr/>
        </p:nvCxnSpPr>
        <p:spPr>
          <a:xfrm flipV="1">
            <a:off x="8580929" y="2766557"/>
            <a:ext cx="0" cy="714875"/>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07AA5F2-C1F6-A74A-E51D-42DD2F8E657C}"/>
              </a:ext>
            </a:extLst>
          </p:cNvPr>
          <p:cNvPicPr>
            <a:picLocks noChangeAspect="1"/>
          </p:cNvPicPr>
          <p:nvPr/>
        </p:nvPicPr>
        <p:blipFill>
          <a:blip r:embed="rId3"/>
          <a:stretch>
            <a:fillRect/>
          </a:stretch>
        </p:blipFill>
        <p:spPr>
          <a:xfrm>
            <a:off x="-15368" y="1887310"/>
            <a:ext cx="9144000" cy="468416"/>
          </a:xfrm>
          <a:prstGeom prst="rect">
            <a:avLst/>
          </a:prstGeom>
        </p:spPr>
      </p:pic>
    </p:spTree>
    <p:extLst>
      <p:ext uri="{BB962C8B-B14F-4D97-AF65-F5344CB8AC3E}">
        <p14:creationId xmlns:p14="http://schemas.microsoft.com/office/powerpoint/2010/main" val="3926731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A real-life example of how the Bibliographic Rank is determined</a:t>
            </a:r>
          </a:p>
        </p:txBody>
      </p:sp>
      <p:sp>
        <p:nvSpPr>
          <p:cNvPr id="6" name="Content Placeholder 5">
            <a:extLst>
              <a:ext uri="{FF2B5EF4-FFF2-40B4-BE49-F238E27FC236}">
                <a16:creationId xmlns:a16="http://schemas.microsoft.com/office/drawing/2014/main" id="{130E5CCE-D48C-BAA1-B3BC-A9B4AE88DDE7}"/>
              </a:ext>
            </a:extLst>
          </p:cNvPr>
          <p:cNvSpPr>
            <a:spLocks noGrp="1"/>
          </p:cNvSpPr>
          <p:nvPr>
            <p:ph idx="1"/>
          </p:nvPr>
        </p:nvSpPr>
        <p:spPr>
          <a:xfrm>
            <a:off x="395536" y="646479"/>
            <a:ext cx="8424936" cy="2304255"/>
          </a:xfrm>
        </p:spPr>
        <p:txBody>
          <a:bodyPr>
            <a:noAutofit/>
          </a:bodyPr>
          <a:lstStyle/>
          <a:p>
            <a:r>
              <a:rPr lang="en-US" sz="1000" dirty="0"/>
              <a:t>The record has </a:t>
            </a:r>
            <a:r>
              <a:rPr lang="en-US" sz="1000" dirty="0">
                <a:highlight>
                  <a:srgbClr val="FFFF00"/>
                </a:highlight>
              </a:rPr>
              <a:t>"008 Common data"</a:t>
            </a:r>
            <a:r>
              <a:rPr lang="en-US" sz="1000" dirty="0"/>
              <a:t> field so it has a breadth importance HIGH which gives it 7 points.</a:t>
            </a:r>
          </a:p>
          <a:p>
            <a:r>
              <a:rPr lang="en-US" sz="1000" dirty="0"/>
              <a:t>It also has all of the following (but can only get 5 points instead of 7 even though it has all 7 values because the depth limit is 5)</a:t>
            </a:r>
          </a:p>
          <a:p>
            <a:pPr lvl="1"/>
            <a:r>
              <a:rPr lang="en-US" sz="1000" b="0" i="0" dirty="0">
                <a:solidFill>
                  <a:srgbClr val="000000"/>
                </a:solidFill>
                <a:effectLst/>
              </a:rPr>
              <a:t>00-05 (Date entered on file)</a:t>
            </a:r>
          </a:p>
          <a:p>
            <a:pPr lvl="1"/>
            <a:r>
              <a:rPr lang="en-US" sz="1000" b="0" i="0" dirty="0">
                <a:solidFill>
                  <a:srgbClr val="000000"/>
                </a:solidFill>
                <a:effectLst/>
              </a:rPr>
              <a:t>06 (Type of date/Publication status)</a:t>
            </a:r>
          </a:p>
          <a:p>
            <a:pPr lvl="1"/>
            <a:r>
              <a:rPr lang="en-US" sz="1000" b="0" i="0" dirty="0">
                <a:solidFill>
                  <a:srgbClr val="000000"/>
                </a:solidFill>
                <a:effectLst/>
              </a:rPr>
              <a:t>07-10 (Date 1)</a:t>
            </a:r>
          </a:p>
          <a:p>
            <a:pPr lvl="1"/>
            <a:r>
              <a:rPr lang="en-US" sz="1000" b="0" i="0" dirty="0">
                <a:solidFill>
                  <a:srgbClr val="000000"/>
                </a:solidFill>
                <a:effectLst/>
              </a:rPr>
              <a:t>11-14 (Date 2)</a:t>
            </a:r>
          </a:p>
          <a:p>
            <a:pPr lvl="1"/>
            <a:r>
              <a:rPr lang="en-US" sz="1000" b="0" i="0" dirty="0">
                <a:solidFill>
                  <a:srgbClr val="000000"/>
                </a:solidFill>
                <a:effectLst/>
              </a:rPr>
              <a:t>15-17 (Place of publication, production, or execution)</a:t>
            </a:r>
          </a:p>
          <a:p>
            <a:pPr lvl="1"/>
            <a:r>
              <a:rPr lang="en-US" sz="1000" b="0" i="0" dirty="0">
                <a:solidFill>
                  <a:srgbClr val="000000"/>
                </a:solidFill>
                <a:effectLst/>
              </a:rPr>
              <a:t>35-37 (Language)</a:t>
            </a:r>
          </a:p>
          <a:p>
            <a:pPr lvl="1"/>
            <a:r>
              <a:rPr lang="en-US" sz="1000" b="0" i="0" dirty="0">
                <a:solidFill>
                  <a:srgbClr val="000000"/>
                </a:solidFill>
                <a:effectLst/>
              </a:rPr>
              <a:t>39 (Cataloging source)</a:t>
            </a:r>
          </a:p>
          <a:p>
            <a:r>
              <a:rPr lang="en-US" sz="1000" b="1" dirty="0"/>
              <a:t>Total 12 </a:t>
            </a:r>
            <a:r>
              <a:rPr lang="en-US" sz="1000" dirty="0"/>
              <a:t>(Breadth = 7, Depth = 5)</a:t>
            </a:r>
          </a:p>
          <a:p>
            <a:endParaRPr lang="en-US" sz="1000" b="1" dirty="0"/>
          </a:p>
          <a:p>
            <a:pPr lvl="0"/>
            <a:endParaRPr lang="en-US" sz="1000" dirty="0"/>
          </a:p>
        </p:txBody>
      </p:sp>
      <p:pic>
        <p:nvPicPr>
          <p:cNvPr id="8" name="Picture 7">
            <a:extLst>
              <a:ext uri="{FF2B5EF4-FFF2-40B4-BE49-F238E27FC236}">
                <a16:creationId xmlns:a16="http://schemas.microsoft.com/office/drawing/2014/main" id="{D2632492-5C6E-4F2A-BDDD-6E178EE1AEFB}"/>
              </a:ext>
            </a:extLst>
          </p:cNvPr>
          <p:cNvPicPr>
            <a:picLocks noChangeAspect="1"/>
          </p:cNvPicPr>
          <p:nvPr/>
        </p:nvPicPr>
        <p:blipFill>
          <a:blip r:embed="rId2"/>
          <a:stretch>
            <a:fillRect/>
          </a:stretch>
        </p:blipFill>
        <p:spPr>
          <a:xfrm>
            <a:off x="1133872" y="3526798"/>
            <a:ext cx="6876256" cy="1288676"/>
          </a:xfrm>
          <a:prstGeom prst="rect">
            <a:avLst/>
          </a:prstGeom>
          <a:ln>
            <a:solidFill>
              <a:schemeClr val="accent1"/>
            </a:solidFill>
          </a:ln>
        </p:spPr>
      </p:pic>
      <p:pic>
        <p:nvPicPr>
          <p:cNvPr id="4" name="Picture 3">
            <a:extLst>
              <a:ext uri="{FF2B5EF4-FFF2-40B4-BE49-F238E27FC236}">
                <a16:creationId xmlns:a16="http://schemas.microsoft.com/office/drawing/2014/main" id="{0C086993-A2DF-3CC2-A0C5-F78DCEC9275A}"/>
              </a:ext>
            </a:extLst>
          </p:cNvPr>
          <p:cNvPicPr>
            <a:picLocks noChangeAspect="1"/>
          </p:cNvPicPr>
          <p:nvPr/>
        </p:nvPicPr>
        <p:blipFill>
          <a:blip r:embed="rId3"/>
          <a:stretch>
            <a:fillRect/>
          </a:stretch>
        </p:blipFill>
        <p:spPr>
          <a:xfrm>
            <a:off x="1087768" y="3163290"/>
            <a:ext cx="6949440" cy="355996"/>
          </a:xfrm>
          <a:prstGeom prst="rect">
            <a:avLst/>
          </a:prstGeom>
        </p:spPr>
      </p:pic>
    </p:spTree>
    <p:extLst>
      <p:ext uri="{BB962C8B-B14F-4D97-AF65-F5344CB8AC3E}">
        <p14:creationId xmlns:p14="http://schemas.microsoft.com/office/powerpoint/2010/main" val="891780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A real-life example of how the Bibliographic Rank is determined</a:t>
            </a:r>
          </a:p>
        </p:txBody>
      </p:sp>
      <p:sp>
        <p:nvSpPr>
          <p:cNvPr id="6" name="Content Placeholder 5">
            <a:extLst>
              <a:ext uri="{FF2B5EF4-FFF2-40B4-BE49-F238E27FC236}">
                <a16:creationId xmlns:a16="http://schemas.microsoft.com/office/drawing/2014/main" id="{130E5CCE-D48C-BAA1-B3BC-A9B4AE88DDE7}"/>
              </a:ext>
            </a:extLst>
          </p:cNvPr>
          <p:cNvSpPr>
            <a:spLocks noGrp="1"/>
          </p:cNvSpPr>
          <p:nvPr>
            <p:ph idx="1"/>
          </p:nvPr>
        </p:nvSpPr>
        <p:spPr>
          <a:xfrm>
            <a:off x="395536" y="771551"/>
            <a:ext cx="8424936" cy="1008111"/>
          </a:xfrm>
        </p:spPr>
        <p:txBody>
          <a:bodyPr>
            <a:normAutofit/>
          </a:bodyPr>
          <a:lstStyle/>
          <a:p>
            <a:r>
              <a:rPr lang="en-US" sz="1400" dirty="0"/>
              <a:t>The record has </a:t>
            </a:r>
            <a:r>
              <a:rPr lang="en-US" sz="1400" dirty="0">
                <a:highlight>
                  <a:srgbClr val="FFFF00"/>
                </a:highlight>
              </a:rPr>
              <a:t>"008 Books data"</a:t>
            </a:r>
            <a:r>
              <a:rPr lang="en-US" sz="1400" dirty="0"/>
              <a:t> so it has a breadth importance LOW which gives it 1 point.</a:t>
            </a:r>
          </a:p>
          <a:p>
            <a:r>
              <a:rPr lang="en-US" sz="1400" b="1" dirty="0"/>
              <a:t>Total 1 </a:t>
            </a:r>
            <a:r>
              <a:rPr lang="en-US" sz="1400" dirty="0"/>
              <a:t>(Breadth = 1, Depth = 0)</a:t>
            </a:r>
          </a:p>
        </p:txBody>
      </p:sp>
      <p:pic>
        <p:nvPicPr>
          <p:cNvPr id="4" name="Picture 3">
            <a:extLst>
              <a:ext uri="{FF2B5EF4-FFF2-40B4-BE49-F238E27FC236}">
                <a16:creationId xmlns:a16="http://schemas.microsoft.com/office/drawing/2014/main" id="{0970DA9A-09F5-083D-8A1F-BB9989D3BAF0}"/>
              </a:ext>
            </a:extLst>
          </p:cNvPr>
          <p:cNvPicPr>
            <a:picLocks noChangeAspect="1"/>
          </p:cNvPicPr>
          <p:nvPr/>
        </p:nvPicPr>
        <p:blipFill>
          <a:blip r:embed="rId2"/>
          <a:stretch>
            <a:fillRect/>
          </a:stretch>
        </p:blipFill>
        <p:spPr>
          <a:xfrm>
            <a:off x="-29553" y="2139702"/>
            <a:ext cx="9144000" cy="2498883"/>
          </a:xfrm>
          <a:prstGeom prst="rect">
            <a:avLst/>
          </a:prstGeom>
        </p:spPr>
      </p:pic>
      <p:sp>
        <p:nvSpPr>
          <p:cNvPr id="5" name="TextBox 4">
            <a:extLst>
              <a:ext uri="{FF2B5EF4-FFF2-40B4-BE49-F238E27FC236}">
                <a16:creationId xmlns:a16="http://schemas.microsoft.com/office/drawing/2014/main" id="{17148CA5-1696-B992-DEF9-D58ADA3CFE4E}"/>
              </a:ext>
            </a:extLst>
          </p:cNvPr>
          <p:cNvSpPr txBox="1"/>
          <p:nvPr/>
        </p:nvSpPr>
        <p:spPr>
          <a:xfrm>
            <a:off x="6588224" y="3219822"/>
            <a:ext cx="1656184" cy="523220"/>
          </a:xfrm>
          <a:prstGeom prst="rect">
            <a:avLst/>
          </a:prstGeom>
          <a:solidFill>
            <a:schemeClr val="bg1"/>
          </a:solidFill>
          <a:ln>
            <a:solidFill>
              <a:schemeClr val="accent1"/>
            </a:solidFill>
          </a:ln>
        </p:spPr>
        <p:txBody>
          <a:bodyPr wrap="square" rtlCol="0">
            <a:spAutoFit/>
          </a:bodyPr>
          <a:lstStyle/>
          <a:p>
            <a:r>
              <a:rPr lang="en-US" sz="1400" dirty="0"/>
              <a:t>This field does not get points for depth</a:t>
            </a:r>
          </a:p>
        </p:txBody>
      </p:sp>
      <p:cxnSp>
        <p:nvCxnSpPr>
          <p:cNvPr id="7" name="Straight Connector 6">
            <a:extLst>
              <a:ext uri="{FF2B5EF4-FFF2-40B4-BE49-F238E27FC236}">
                <a16:creationId xmlns:a16="http://schemas.microsoft.com/office/drawing/2014/main" id="{BE6E8839-3D74-6EC4-A721-1A080DC61A7A}"/>
              </a:ext>
            </a:extLst>
          </p:cNvPr>
          <p:cNvCxnSpPr>
            <a:cxnSpLocks/>
            <a:stCxn id="5" idx="3"/>
          </p:cNvCxnSpPr>
          <p:nvPr/>
        </p:nvCxnSpPr>
        <p:spPr>
          <a:xfrm>
            <a:off x="8244408" y="3481432"/>
            <a:ext cx="36004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B553BED-E5EF-E0D8-D306-C6F82AF0B6C2}"/>
              </a:ext>
            </a:extLst>
          </p:cNvPr>
          <p:cNvCxnSpPr>
            <a:cxnSpLocks/>
          </p:cNvCxnSpPr>
          <p:nvPr/>
        </p:nvCxnSpPr>
        <p:spPr>
          <a:xfrm flipV="1">
            <a:off x="8580929" y="2766557"/>
            <a:ext cx="0" cy="714875"/>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BDB2716-408B-4DE0-3A8F-9E8E795AD915}"/>
              </a:ext>
            </a:extLst>
          </p:cNvPr>
          <p:cNvPicPr>
            <a:picLocks noChangeAspect="1"/>
          </p:cNvPicPr>
          <p:nvPr/>
        </p:nvPicPr>
        <p:blipFill>
          <a:blip r:embed="rId3"/>
          <a:stretch>
            <a:fillRect/>
          </a:stretch>
        </p:blipFill>
        <p:spPr>
          <a:xfrm>
            <a:off x="-30736" y="1671286"/>
            <a:ext cx="9144000" cy="468416"/>
          </a:xfrm>
          <a:prstGeom prst="rect">
            <a:avLst/>
          </a:prstGeom>
        </p:spPr>
      </p:pic>
    </p:spTree>
    <p:extLst>
      <p:ext uri="{BB962C8B-B14F-4D97-AF65-F5344CB8AC3E}">
        <p14:creationId xmlns:p14="http://schemas.microsoft.com/office/powerpoint/2010/main" val="4175807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A real-life example of how the Bibliographic Rank is determined</a:t>
            </a:r>
          </a:p>
        </p:txBody>
      </p:sp>
      <p:sp>
        <p:nvSpPr>
          <p:cNvPr id="6" name="Content Placeholder 5">
            <a:extLst>
              <a:ext uri="{FF2B5EF4-FFF2-40B4-BE49-F238E27FC236}">
                <a16:creationId xmlns:a16="http://schemas.microsoft.com/office/drawing/2014/main" id="{130E5CCE-D48C-BAA1-B3BC-A9B4AE88DDE7}"/>
              </a:ext>
            </a:extLst>
          </p:cNvPr>
          <p:cNvSpPr>
            <a:spLocks noGrp="1"/>
          </p:cNvSpPr>
          <p:nvPr>
            <p:ph idx="1"/>
          </p:nvPr>
        </p:nvSpPr>
        <p:spPr>
          <a:xfrm>
            <a:off x="395536" y="771551"/>
            <a:ext cx="8424936" cy="1224135"/>
          </a:xfrm>
        </p:spPr>
        <p:txBody>
          <a:bodyPr>
            <a:normAutofit fontScale="77500" lnSpcReduction="20000"/>
          </a:bodyPr>
          <a:lstStyle/>
          <a:p>
            <a:r>
              <a:rPr lang="en-US" sz="2000" dirty="0"/>
              <a:t>The record has one 010 </a:t>
            </a:r>
            <a:r>
              <a:rPr lang="en-US" sz="2000" dirty="0">
                <a:highlight>
                  <a:srgbClr val="FFFF00"/>
                </a:highlight>
              </a:rPr>
              <a:t>"Identifier"</a:t>
            </a:r>
            <a:r>
              <a:rPr lang="en-US" sz="2000" dirty="0"/>
              <a:t> field and two 020 </a:t>
            </a:r>
            <a:r>
              <a:rPr lang="en-US" sz="2000" dirty="0">
                <a:highlight>
                  <a:srgbClr val="FFFF00"/>
                </a:highlight>
              </a:rPr>
              <a:t>"Identifier"</a:t>
            </a:r>
            <a:r>
              <a:rPr lang="en-US" sz="2000" dirty="0"/>
              <a:t> fields, so it has a breadth importance HIGH which gives it 7 points.</a:t>
            </a:r>
          </a:p>
          <a:p>
            <a:r>
              <a:rPr lang="en-US" sz="2000" dirty="0"/>
              <a:t>It also gets 1 point for depth for each of the Identifier fields, so that is 3 (1 for each Identifier field)</a:t>
            </a:r>
          </a:p>
          <a:p>
            <a:r>
              <a:rPr lang="en-US" sz="2000" b="1" dirty="0"/>
              <a:t>Total 10 </a:t>
            </a:r>
            <a:r>
              <a:rPr lang="en-US" sz="2000" dirty="0"/>
              <a:t>(Breadth = 7, Depth = 3)</a:t>
            </a:r>
          </a:p>
          <a:p>
            <a:pPr lvl="0"/>
            <a:endParaRPr lang="en-US" sz="2000" dirty="0"/>
          </a:p>
        </p:txBody>
      </p:sp>
      <p:pic>
        <p:nvPicPr>
          <p:cNvPr id="4" name="Picture 3">
            <a:extLst>
              <a:ext uri="{FF2B5EF4-FFF2-40B4-BE49-F238E27FC236}">
                <a16:creationId xmlns:a16="http://schemas.microsoft.com/office/drawing/2014/main" id="{6497F31C-8DBF-45E2-1978-440E13796D1E}"/>
              </a:ext>
            </a:extLst>
          </p:cNvPr>
          <p:cNvPicPr>
            <a:picLocks noChangeAspect="1"/>
          </p:cNvPicPr>
          <p:nvPr/>
        </p:nvPicPr>
        <p:blipFill>
          <a:blip r:embed="rId2"/>
          <a:stretch>
            <a:fillRect/>
          </a:stretch>
        </p:blipFill>
        <p:spPr>
          <a:xfrm>
            <a:off x="0" y="2838232"/>
            <a:ext cx="9144000" cy="1317694"/>
          </a:xfrm>
          <a:prstGeom prst="rect">
            <a:avLst/>
          </a:prstGeom>
          <a:ln>
            <a:solidFill>
              <a:schemeClr val="accent1"/>
            </a:solidFill>
          </a:ln>
        </p:spPr>
      </p:pic>
      <p:pic>
        <p:nvPicPr>
          <p:cNvPr id="5" name="Picture 4">
            <a:extLst>
              <a:ext uri="{FF2B5EF4-FFF2-40B4-BE49-F238E27FC236}">
                <a16:creationId xmlns:a16="http://schemas.microsoft.com/office/drawing/2014/main" id="{D3CDE548-AA76-5B2E-E1DA-334401D19659}"/>
              </a:ext>
            </a:extLst>
          </p:cNvPr>
          <p:cNvPicPr>
            <a:picLocks noChangeAspect="1"/>
          </p:cNvPicPr>
          <p:nvPr/>
        </p:nvPicPr>
        <p:blipFill>
          <a:blip r:embed="rId3"/>
          <a:stretch>
            <a:fillRect/>
          </a:stretch>
        </p:blipFill>
        <p:spPr>
          <a:xfrm>
            <a:off x="0" y="2352910"/>
            <a:ext cx="9144000" cy="468416"/>
          </a:xfrm>
          <a:prstGeom prst="rect">
            <a:avLst/>
          </a:prstGeom>
        </p:spPr>
      </p:pic>
    </p:spTree>
    <p:extLst>
      <p:ext uri="{BB962C8B-B14F-4D97-AF65-F5344CB8AC3E}">
        <p14:creationId xmlns:p14="http://schemas.microsoft.com/office/powerpoint/2010/main" val="752770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A real-life example of how the Bibliographic Rank is determined</a:t>
            </a:r>
          </a:p>
        </p:txBody>
      </p:sp>
      <p:sp>
        <p:nvSpPr>
          <p:cNvPr id="6" name="Content Placeholder 5">
            <a:extLst>
              <a:ext uri="{FF2B5EF4-FFF2-40B4-BE49-F238E27FC236}">
                <a16:creationId xmlns:a16="http://schemas.microsoft.com/office/drawing/2014/main" id="{130E5CCE-D48C-BAA1-B3BC-A9B4AE88DDE7}"/>
              </a:ext>
            </a:extLst>
          </p:cNvPr>
          <p:cNvSpPr>
            <a:spLocks noGrp="1"/>
          </p:cNvSpPr>
          <p:nvPr>
            <p:ph idx="1"/>
          </p:nvPr>
        </p:nvSpPr>
        <p:spPr>
          <a:xfrm>
            <a:off x="395536" y="771551"/>
            <a:ext cx="8424936" cy="1224135"/>
          </a:xfrm>
        </p:spPr>
        <p:txBody>
          <a:bodyPr>
            <a:normAutofit/>
          </a:bodyPr>
          <a:lstStyle/>
          <a:p>
            <a:r>
              <a:rPr lang="en-US" sz="1400" dirty="0"/>
              <a:t>The record has two </a:t>
            </a:r>
            <a:r>
              <a:rPr lang="en-US" sz="1400" dirty="0">
                <a:highlight>
                  <a:srgbClr val="FFFF00"/>
                </a:highlight>
              </a:rPr>
              <a:t>"Classification and Call Number"</a:t>
            </a:r>
            <a:r>
              <a:rPr lang="en-US" sz="1400" dirty="0"/>
              <a:t> fields.  It has one 050 and one 082. Therefore, it has a breadth importance HIGH which gives it 7 points.</a:t>
            </a:r>
          </a:p>
          <a:p>
            <a:r>
              <a:rPr lang="en-US" sz="1400" dirty="0"/>
              <a:t>It also gets 1 point for depth for each of the "Classification and Call Number" fields, so that is 2 </a:t>
            </a:r>
          </a:p>
          <a:p>
            <a:r>
              <a:rPr lang="en-US" sz="1400" b="1" dirty="0"/>
              <a:t>Total 9 </a:t>
            </a:r>
            <a:r>
              <a:rPr lang="en-US" sz="1400" dirty="0"/>
              <a:t>(Breadth = 7, Depth = 2)</a:t>
            </a:r>
          </a:p>
          <a:p>
            <a:pPr lvl="0"/>
            <a:endParaRPr lang="en-US" sz="1400" dirty="0"/>
          </a:p>
        </p:txBody>
      </p:sp>
      <p:pic>
        <p:nvPicPr>
          <p:cNvPr id="4" name="Picture 3">
            <a:extLst>
              <a:ext uri="{FF2B5EF4-FFF2-40B4-BE49-F238E27FC236}">
                <a16:creationId xmlns:a16="http://schemas.microsoft.com/office/drawing/2014/main" id="{0AF19943-7180-4B84-CDEC-A2AD068D56EA}"/>
              </a:ext>
            </a:extLst>
          </p:cNvPr>
          <p:cNvPicPr>
            <a:picLocks noChangeAspect="1"/>
          </p:cNvPicPr>
          <p:nvPr/>
        </p:nvPicPr>
        <p:blipFill>
          <a:blip r:embed="rId2"/>
          <a:stretch>
            <a:fillRect/>
          </a:stretch>
        </p:blipFill>
        <p:spPr>
          <a:xfrm>
            <a:off x="0" y="2713753"/>
            <a:ext cx="9144000" cy="1658197"/>
          </a:xfrm>
          <a:prstGeom prst="rect">
            <a:avLst/>
          </a:prstGeom>
          <a:ln>
            <a:solidFill>
              <a:schemeClr val="accent1"/>
            </a:solidFill>
          </a:ln>
        </p:spPr>
      </p:pic>
      <p:pic>
        <p:nvPicPr>
          <p:cNvPr id="5" name="Picture 4">
            <a:extLst>
              <a:ext uri="{FF2B5EF4-FFF2-40B4-BE49-F238E27FC236}">
                <a16:creationId xmlns:a16="http://schemas.microsoft.com/office/drawing/2014/main" id="{F9384F12-6AB3-7A9A-0B26-AA86E3ADFF8C}"/>
              </a:ext>
            </a:extLst>
          </p:cNvPr>
          <p:cNvPicPr>
            <a:picLocks noChangeAspect="1"/>
          </p:cNvPicPr>
          <p:nvPr/>
        </p:nvPicPr>
        <p:blipFill>
          <a:blip r:embed="rId3"/>
          <a:stretch>
            <a:fillRect/>
          </a:stretch>
        </p:blipFill>
        <p:spPr>
          <a:xfrm>
            <a:off x="-21144" y="2227078"/>
            <a:ext cx="9144000" cy="468416"/>
          </a:xfrm>
          <a:prstGeom prst="rect">
            <a:avLst/>
          </a:prstGeom>
        </p:spPr>
      </p:pic>
    </p:spTree>
    <p:extLst>
      <p:ext uri="{BB962C8B-B14F-4D97-AF65-F5344CB8AC3E}">
        <p14:creationId xmlns:p14="http://schemas.microsoft.com/office/powerpoint/2010/main" val="283222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Alma evaluates the completeness and richness of MARC 21 bibliographic records based on information that includes identifiers, names, subjects, informative LDR and 008 fields, publication details, etc. </a:t>
            </a:r>
          </a:p>
          <a:p>
            <a:r>
              <a:rPr lang="en-US" dirty="0"/>
              <a:t>This is reflected in the Bibliographic Rank, meant to provide a helpful tool for libraries to identify records that may need attention. </a:t>
            </a:r>
          </a:p>
        </p:txBody>
      </p:sp>
    </p:spTree>
    <p:extLst>
      <p:ext uri="{BB962C8B-B14F-4D97-AF65-F5344CB8AC3E}">
        <p14:creationId xmlns:p14="http://schemas.microsoft.com/office/powerpoint/2010/main" val="1773716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A real-life example of how the Bibliographic Rank is determined</a:t>
            </a:r>
          </a:p>
        </p:txBody>
      </p:sp>
      <p:sp>
        <p:nvSpPr>
          <p:cNvPr id="6" name="Content Placeholder 5">
            <a:extLst>
              <a:ext uri="{FF2B5EF4-FFF2-40B4-BE49-F238E27FC236}">
                <a16:creationId xmlns:a16="http://schemas.microsoft.com/office/drawing/2014/main" id="{130E5CCE-D48C-BAA1-B3BC-A9B4AE88DDE7}"/>
              </a:ext>
            </a:extLst>
          </p:cNvPr>
          <p:cNvSpPr>
            <a:spLocks noGrp="1"/>
          </p:cNvSpPr>
          <p:nvPr>
            <p:ph idx="1"/>
          </p:nvPr>
        </p:nvSpPr>
        <p:spPr>
          <a:xfrm>
            <a:off x="395536" y="771551"/>
            <a:ext cx="8424936" cy="1374098"/>
          </a:xfrm>
        </p:spPr>
        <p:txBody>
          <a:bodyPr>
            <a:noAutofit/>
          </a:bodyPr>
          <a:lstStyle/>
          <a:p>
            <a:r>
              <a:rPr lang="en-US" sz="1400" dirty="0"/>
              <a:t>The record has one </a:t>
            </a:r>
            <a:r>
              <a:rPr lang="en-US" sz="1400" dirty="0">
                <a:highlight>
                  <a:srgbClr val="FFFF00"/>
                </a:highlight>
              </a:rPr>
              <a:t>"Names"</a:t>
            </a:r>
            <a:r>
              <a:rPr lang="en-US" sz="1400" dirty="0"/>
              <a:t> field. which is a 100 field. Therefore, it has a breadth importance HIGH which gives it 7 points.</a:t>
            </a:r>
          </a:p>
          <a:p>
            <a:r>
              <a:rPr lang="en-US" sz="1400" dirty="0"/>
              <a:t>The record has one 100 field so it gets 1 points for depth </a:t>
            </a:r>
          </a:p>
          <a:p>
            <a:r>
              <a:rPr lang="en-US" sz="1400" b="1" dirty="0"/>
              <a:t>Total 8 </a:t>
            </a:r>
            <a:r>
              <a:rPr lang="en-US" sz="1400" kern="1200" dirty="0">
                <a:solidFill>
                  <a:srgbClr val="262626"/>
                </a:solidFill>
                <a:effectLst/>
                <a:ea typeface="+mn-ea"/>
                <a:cs typeface="+mn-cs"/>
              </a:rPr>
              <a:t>(Breadth = 7, Depth = 1)</a:t>
            </a:r>
            <a:endParaRPr lang="en-US" sz="1400" b="1" dirty="0"/>
          </a:p>
          <a:p>
            <a:endParaRPr lang="en-US" sz="1400" dirty="0"/>
          </a:p>
          <a:p>
            <a:pPr lvl="0"/>
            <a:endParaRPr lang="en-US" sz="1400" dirty="0"/>
          </a:p>
        </p:txBody>
      </p:sp>
      <p:pic>
        <p:nvPicPr>
          <p:cNvPr id="5" name="Picture 4">
            <a:extLst>
              <a:ext uri="{FF2B5EF4-FFF2-40B4-BE49-F238E27FC236}">
                <a16:creationId xmlns:a16="http://schemas.microsoft.com/office/drawing/2014/main" id="{EF8900BF-1E80-5CB7-BAFF-72C2C4233C47}"/>
              </a:ext>
            </a:extLst>
          </p:cNvPr>
          <p:cNvPicPr>
            <a:picLocks noChangeAspect="1"/>
          </p:cNvPicPr>
          <p:nvPr/>
        </p:nvPicPr>
        <p:blipFill>
          <a:blip r:embed="rId2"/>
          <a:stretch>
            <a:fillRect/>
          </a:stretch>
        </p:blipFill>
        <p:spPr>
          <a:xfrm>
            <a:off x="0" y="2925844"/>
            <a:ext cx="9144000" cy="1374098"/>
          </a:xfrm>
          <a:prstGeom prst="rect">
            <a:avLst/>
          </a:prstGeom>
          <a:ln>
            <a:solidFill>
              <a:schemeClr val="accent1"/>
            </a:solidFill>
          </a:ln>
        </p:spPr>
      </p:pic>
      <p:pic>
        <p:nvPicPr>
          <p:cNvPr id="4" name="Picture 3">
            <a:extLst>
              <a:ext uri="{FF2B5EF4-FFF2-40B4-BE49-F238E27FC236}">
                <a16:creationId xmlns:a16="http://schemas.microsoft.com/office/drawing/2014/main" id="{0575DEDC-97E8-5A32-87E8-91BABD4567AA}"/>
              </a:ext>
            </a:extLst>
          </p:cNvPr>
          <p:cNvPicPr>
            <a:picLocks noChangeAspect="1"/>
          </p:cNvPicPr>
          <p:nvPr/>
        </p:nvPicPr>
        <p:blipFill>
          <a:blip r:embed="rId3"/>
          <a:stretch>
            <a:fillRect/>
          </a:stretch>
        </p:blipFill>
        <p:spPr>
          <a:xfrm>
            <a:off x="0" y="2445118"/>
            <a:ext cx="9144000" cy="468416"/>
          </a:xfrm>
          <a:prstGeom prst="rect">
            <a:avLst/>
          </a:prstGeom>
        </p:spPr>
      </p:pic>
    </p:spTree>
    <p:extLst>
      <p:ext uri="{BB962C8B-B14F-4D97-AF65-F5344CB8AC3E}">
        <p14:creationId xmlns:p14="http://schemas.microsoft.com/office/powerpoint/2010/main" val="3308425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A real-life example of how the Bibliographic Rank is determined</a:t>
            </a:r>
          </a:p>
        </p:txBody>
      </p:sp>
      <p:sp>
        <p:nvSpPr>
          <p:cNvPr id="6" name="Content Placeholder 5">
            <a:extLst>
              <a:ext uri="{FF2B5EF4-FFF2-40B4-BE49-F238E27FC236}">
                <a16:creationId xmlns:a16="http://schemas.microsoft.com/office/drawing/2014/main" id="{130E5CCE-D48C-BAA1-B3BC-A9B4AE88DDE7}"/>
              </a:ext>
            </a:extLst>
          </p:cNvPr>
          <p:cNvSpPr>
            <a:spLocks noGrp="1"/>
          </p:cNvSpPr>
          <p:nvPr>
            <p:ph idx="1"/>
          </p:nvPr>
        </p:nvSpPr>
        <p:spPr>
          <a:xfrm>
            <a:off x="395536" y="771551"/>
            <a:ext cx="8424936" cy="1080119"/>
          </a:xfrm>
        </p:spPr>
        <p:txBody>
          <a:bodyPr>
            <a:normAutofit/>
          </a:bodyPr>
          <a:lstStyle/>
          <a:p>
            <a:r>
              <a:rPr lang="en-US" sz="1400" dirty="0"/>
              <a:t>The record has a 245 </a:t>
            </a:r>
            <a:r>
              <a:rPr lang="en-US" sz="1400" dirty="0">
                <a:highlight>
                  <a:srgbClr val="FFFF00"/>
                </a:highlight>
              </a:rPr>
              <a:t>"Title"</a:t>
            </a:r>
            <a:r>
              <a:rPr lang="en-US" sz="1400" dirty="0"/>
              <a:t> field. Therefore, it has a breadth importance HIGH which gives it 7 points. </a:t>
            </a:r>
          </a:p>
          <a:p>
            <a:r>
              <a:rPr lang="en-US" sz="1400" b="1" dirty="0"/>
              <a:t>Total 7 </a:t>
            </a:r>
            <a:r>
              <a:rPr lang="en-US" sz="1400" kern="1200" dirty="0">
                <a:solidFill>
                  <a:srgbClr val="262626"/>
                </a:solidFill>
                <a:effectLst/>
                <a:ea typeface="+mn-ea"/>
                <a:cs typeface="+mn-cs"/>
              </a:rPr>
              <a:t>(Breadth = 7, Depth = 0)</a:t>
            </a:r>
            <a:endParaRPr lang="en-US" sz="1400" b="1" dirty="0"/>
          </a:p>
          <a:p>
            <a:endParaRPr lang="en-US" sz="1400" b="1" dirty="0"/>
          </a:p>
          <a:p>
            <a:endParaRPr lang="en-US" sz="1400" dirty="0"/>
          </a:p>
          <a:p>
            <a:pPr lvl="0"/>
            <a:endParaRPr lang="en-US" sz="1400" dirty="0"/>
          </a:p>
        </p:txBody>
      </p:sp>
      <p:pic>
        <p:nvPicPr>
          <p:cNvPr id="5" name="Picture 4">
            <a:extLst>
              <a:ext uri="{FF2B5EF4-FFF2-40B4-BE49-F238E27FC236}">
                <a16:creationId xmlns:a16="http://schemas.microsoft.com/office/drawing/2014/main" id="{2502E21E-9A61-BEA3-8774-226B90C6F7C3}"/>
              </a:ext>
            </a:extLst>
          </p:cNvPr>
          <p:cNvPicPr>
            <a:picLocks noChangeAspect="1"/>
          </p:cNvPicPr>
          <p:nvPr/>
        </p:nvPicPr>
        <p:blipFill>
          <a:blip r:embed="rId2"/>
          <a:stretch>
            <a:fillRect/>
          </a:stretch>
        </p:blipFill>
        <p:spPr>
          <a:xfrm>
            <a:off x="0" y="2807072"/>
            <a:ext cx="9144000" cy="412750"/>
          </a:xfrm>
          <a:prstGeom prst="rect">
            <a:avLst/>
          </a:prstGeom>
          <a:ln>
            <a:solidFill>
              <a:schemeClr val="accent1"/>
            </a:solidFill>
          </a:ln>
        </p:spPr>
      </p:pic>
      <p:sp>
        <p:nvSpPr>
          <p:cNvPr id="9" name="TextBox 8">
            <a:extLst>
              <a:ext uri="{FF2B5EF4-FFF2-40B4-BE49-F238E27FC236}">
                <a16:creationId xmlns:a16="http://schemas.microsoft.com/office/drawing/2014/main" id="{BBCBB987-119C-D8E2-E7A0-90640CB73F77}"/>
              </a:ext>
            </a:extLst>
          </p:cNvPr>
          <p:cNvSpPr txBox="1"/>
          <p:nvPr/>
        </p:nvSpPr>
        <p:spPr>
          <a:xfrm>
            <a:off x="6588224" y="3560698"/>
            <a:ext cx="1656184" cy="523220"/>
          </a:xfrm>
          <a:prstGeom prst="rect">
            <a:avLst/>
          </a:prstGeom>
          <a:solidFill>
            <a:schemeClr val="bg1"/>
          </a:solidFill>
          <a:ln>
            <a:solidFill>
              <a:schemeClr val="accent1"/>
            </a:solidFill>
          </a:ln>
        </p:spPr>
        <p:txBody>
          <a:bodyPr wrap="square" rtlCol="0">
            <a:spAutoFit/>
          </a:bodyPr>
          <a:lstStyle/>
          <a:p>
            <a:r>
              <a:rPr lang="en-US" sz="1400" dirty="0"/>
              <a:t>This field does not get points for depth</a:t>
            </a:r>
          </a:p>
        </p:txBody>
      </p:sp>
      <p:cxnSp>
        <p:nvCxnSpPr>
          <p:cNvPr id="10" name="Straight Connector 9">
            <a:extLst>
              <a:ext uri="{FF2B5EF4-FFF2-40B4-BE49-F238E27FC236}">
                <a16:creationId xmlns:a16="http://schemas.microsoft.com/office/drawing/2014/main" id="{31D351B4-8106-AC9C-9239-2A9FA2D35D39}"/>
              </a:ext>
            </a:extLst>
          </p:cNvPr>
          <p:cNvCxnSpPr>
            <a:cxnSpLocks/>
            <a:stCxn id="9" idx="3"/>
          </p:cNvCxnSpPr>
          <p:nvPr/>
        </p:nvCxnSpPr>
        <p:spPr>
          <a:xfrm>
            <a:off x="8244408" y="3822308"/>
            <a:ext cx="36004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08F50A-71A5-3065-EE90-9264081A8F51}"/>
              </a:ext>
            </a:extLst>
          </p:cNvPr>
          <p:cNvCxnSpPr>
            <a:cxnSpLocks/>
          </p:cNvCxnSpPr>
          <p:nvPr/>
        </p:nvCxnSpPr>
        <p:spPr>
          <a:xfrm flipV="1">
            <a:off x="8580929" y="3107433"/>
            <a:ext cx="0" cy="714875"/>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D5FAD80-8FB3-EEFF-213D-5D550851BDC2}"/>
              </a:ext>
            </a:extLst>
          </p:cNvPr>
          <p:cNvPicPr>
            <a:picLocks noChangeAspect="1"/>
          </p:cNvPicPr>
          <p:nvPr/>
        </p:nvPicPr>
        <p:blipFill>
          <a:blip r:embed="rId3"/>
          <a:stretch>
            <a:fillRect/>
          </a:stretch>
        </p:blipFill>
        <p:spPr>
          <a:xfrm>
            <a:off x="0" y="2342410"/>
            <a:ext cx="9144000" cy="468416"/>
          </a:xfrm>
          <a:prstGeom prst="rect">
            <a:avLst/>
          </a:prstGeom>
        </p:spPr>
      </p:pic>
    </p:spTree>
    <p:extLst>
      <p:ext uri="{BB962C8B-B14F-4D97-AF65-F5344CB8AC3E}">
        <p14:creationId xmlns:p14="http://schemas.microsoft.com/office/powerpoint/2010/main" val="2945234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A real-life example of how the Bibliographic Rank is determined</a:t>
            </a:r>
          </a:p>
        </p:txBody>
      </p:sp>
      <p:sp>
        <p:nvSpPr>
          <p:cNvPr id="6" name="Content Placeholder 5">
            <a:extLst>
              <a:ext uri="{FF2B5EF4-FFF2-40B4-BE49-F238E27FC236}">
                <a16:creationId xmlns:a16="http://schemas.microsoft.com/office/drawing/2014/main" id="{130E5CCE-D48C-BAA1-B3BC-A9B4AE88DDE7}"/>
              </a:ext>
            </a:extLst>
          </p:cNvPr>
          <p:cNvSpPr>
            <a:spLocks noGrp="1"/>
          </p:cNvSpPr>
          <p:nvPr>
            <p:ph idx="1"/>
          </p:nvPr>
        </p:nvSpPr>
        <p:spPr>
          <a:xfrm>
            <a:off x="395536" y="771551"/>
            <a:ext cx="8424936" cy="1080119"/>
          </a:xfrm>
        </p:spPr>
        <p:txBody>
          <a:bodyPr>
            <a:normAutofit/>
          </a:bodyPr>
          <a:lstStyle/>
          <a:p>
            <a:r>
              <a:rPr lang="en-US" sz="1400" dirty="0"/>
              <a:t>The record has a </a:t>
            </a:r>
            <a:r>
              <a:rPr lang="en-US" sz="1400" dirty="0">
                <a:highlight>
                  <a:srgbClr val="FFFF00"/>
                </a:highlight>
              </a:rPr>
              <a:t>"Publication details"</a:t>
            </a:r>
            <a:r>
              <a:rPr lang="en-US" sz="1400" dirty="0"/>
              <a:t> field.  Therefore, it has a breadth importance HIGH which gives it 7 points. </a:t>
            </a:r>
          </a:p>
          <a:p>
            <a:r>
              <a:rPr lang="en-US" sz="1400" b="1" dirty="0"/>
              <a:t>Total 7 </a:t>
            </a:r>
            <a:r>
              <a:rPr lang="en-US" sz="1400" kern="1200" dirty="0">
                <a:solidFill>
                  <a:srgbClr val="262626"/>
                </a:solidFill>
                <a:effectLst/>
                <a:ea typeface="+mn-ea"/>
                <a:cs typeface="+mn-cs"/>
              </a:rPr>
              <a:t>(Breadth = 7, Depth = 0)</a:t>
            </a:r>
            <a:endParaRPr lang="en-US" sz="1400" b="1" dirty="0"/>
          </a:p>
          <a:p>
            <a:endParaRPr lang="en-US" sz="1400" b="1" dirty="0"/>
          </a:p>
          <a:p>
            <a:endParaRPr lang="en-US" sz="1400" dirty="0"/>
          </a:p>
          <a:p>
            <a:pPr lvl="0"/>
            <a:endParaRPr lang="en-US" sz="1400" dirty="0"/>
          </a:p>
        </p:txBody>
      </p:sp>
      <p:pic>
        <p:nvPicPr>
          <p:cNvPr id="5" name="Picture 4">
            <a:extLst>
              <a:ext uri="{FF2B5EF4-FFF2-40B4-BE49-F238E27FC236}">
                <a16:creationId xmlns:a16="http://schemas.microsoft.com/office/drawing/2014/main" id="{99ED4974-23C5-A6F5-807D-16CF0AD39358}"/>
              </a:ext>
            </a:extLst>
          </p:cNvPr>
          <p:cNvPicPr>
            <a:picLocks noChangeAspect="1"/>
          </p:cNvPicPr>
          <p:nvPr/>
        </p:nvPicPr>
        <p:blipFill>
          <a:blip r:embed="rId2"/>
          <a:stretch>
            <a:fillRect/>
          </a:stretch>
        </p:blipFill>
        <p:spPr>
          <a:xfrm>
            <a:off x="0" y="2566098"/>
            <a:ext cx="9144000" cy="837071"/>
          </a:xfrm>
          <a:prstGeom prst="rect">
            <a:avLst/>
          </a:prstGeom>
          <a:ln>
            <a:solidFill>
              <a:schemeClr val="accent1"/>
            </a:solidFill>
          </a:ln>
        </p:spPr>
      </p:pic>
      <p:sp>
        <p:nvSpPr>
          <p:cNvPr id="7" name="TextBox 6">
            <a:extLst>
              <a:ext uri="{FF2B5EF4-FFF2-40B4-BE49-F238E27FC236}">
                <a16:creationId xmlns:a16="http://schemas.microsoft.com/office/drawing/2014/main" id="{AACC38A4-77D7-918F-BE2C-3949451C92E8}"/>
              </a:ext>
            </a:extLst>
          </p:cNvPr>
          <p:cNvSpPr txBox="1"/>
          <p:nvPr/>
        </p:nvSpPr>
        <p:spPr>
          <a:xfrm>
            <a:off x="6588224" y="3632706"/>
            <a:ext cx="1656184" cy="523220"/>
          </a:xfrm>
          <a:prstGeom prst="rect">
            <a:avLst/>
          </a:prstGeom>
          <a:solidFill>
            <a:schemeClr val="bg1"/>
          </a:solidFill>
          <a:ln>
            <a:solidFill>
              <a:schemeClr val="accent1"/>
            </a:solidFill>
          </a:ln>
        </p:spPr>
        <p:txBody>
          <a:bodyPr wrap="square" rtlCol="0">
            <a:spAutoFit/>
          </a:bodyPr>
          <a:lstStyle/>
          <a:p>
            <a:r>
              <a:rPr lang="en-US" sz="1400" dirty="0"/>
              <a:t>This field does not get points for depth</a:t>
            </a:r>
          </a:p>
        </p:txBody>
      </p:sp>
      <p:cxnSp>
        <p:nvCxnSpPr>
          <p:cNvPr id="8" name="Straight Connector 7">
            <a:extLst>
              <a:ext uri="{FF2B5EF4-FFF2-40B4-BE49-F238E27FC236}">
                <a16:creationId xmlns:a16="http://schemas.microsoft.com/office/drawing/2014/main" id="{5FE07E70-A32D-1062-B214-3D3E730FBE2F}"/>
              </a:ext>
            </a:extLst>
          </p:cNvPr>
          <p:cNvCxnSpPr>
            <a:cxnSpLocks/>
            <a:stCxn id="7" idx="3"/>
          </p:cNvCxnSpPr>
          <p:nvPr/>
        </p:nvCxnSpPr>
        <p:spPr>
          <a:xfrm>
            <a:off x="8244408" y="3894316"/>
            <a:ext cx="36004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BF6B669-61FB-1560-F33E-C1C11DC6A84C}"/>
              </a:ext>
            </a:extLst>
          </p:cNvPr>
          <p:cNvCxnSpPr>
            <a:cxnSpLocks/>
          </p:cNvCxnSpPr>
          <p:nvPr/>
        </p:nvCxnSpPr>
        <p:spPr>
          <a:xfrm flipV="1">
            <a:off x="8580929" y="3179441"/>
            <a:ext cx="0" cy="714875"/>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5A29F28-5FDE-8FCB-E083-2975A61C95AE}"/>
              </a:ext>
            </a:extLst>
          </p:cNvPr>
          <p:cNvPicPr>
            <a:picLocks noChangeAspect="1"/>
          </p:cNvPicPr>
          <p:nvPr/>
        </p:nvPicPr>
        <p:blipFill>
          <a:blip r:embed="rId3"/>
          <a:stretch>
            <a:fillRect/>
          </a:stretch>
        </p:blipFill>
        <p:spPr>
          <a:xfrm>
            <a:off x="0" y="2082262"/>
            <a:ext cx="9144000" cy="468416"/>
          </a:xfrm>
          <a:prstGeom prst="rect">
            <a:avLst/>
          </a:prstGeom>
        </p:spPr>
      </p:pic>
    </p:spTree>
    <p:extLst>
      <p:ext uri="{BB962C8B-B14F-4D97-AF65-F5344CB8AC3E}">
        <p14:creationId xmlns:p14="http://schemas.microsoft.com/office/powerpoint/2010/main" val="1495634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A real-life example of how the Bibliographic Rank is determined</a:t>
            </a:r>
          </a:p>
        </p:txBody>
      </p:sp>
      <p:sp>
        <p:nvSpPr>
          <p:cNvPr id="6" name="Content Placeholder 5">
            <a:extLst>
              <a:ext uri="{FF2B5EF4-FFF2-40B4-BE49-F238E27FC236}">
                <a16:creationId xmlns:a16="http://schemas.microsoft.com/office/drawing/2014/main" id="{130E5CCE-D48C-BAA1-B3BC-A9B4AE88DDE7}"/>
              </a:ext>
            </a:extLst>
          </p:cNvPr>
          <p:cNvSpPr>
            <a:spLocks noGrp="1"/>
          </p:cNvSpPr>
          <p:nvPr>
            <p:ph idx="1"/>
          </p:nvPr>
        </p:nvSpPr>
        <p:spPr>
          <a:xfrm>
            <a:off x="395536" y="771550"/>
            <a:ext cx="8424936" cy="1368152"/>
          </a:xfrm>
        </p:spPr>
        <p:txBody>
          <a:bodyPr>
            <a:noAutofit/>
          </a:bodyPr>
          <a:lstStyle/>
          <a:p>
            <a:r>
              <a:rPr lang="en-US" sz="1400" dirty="0"/>
              <a:t>The record has the following </a:t>
            </a:r>
            <a:r>
              <a:rPr lang="en-US" sz="1400" dirty="0">
                <a:highlight>
                  <a:srgbClr val="FFFF00"/>
                </a:highlight>
              </a:rPr>
              <a:t>"Physical description"</a:t>
            </a:r>
            <a:r>
              <a:rPr lang="en-US" sz="1400" dirty="0"/>
              <a:t> fields: 300, 336, 337 and 338. Therefore, is has a breadth importance MEDIUM which gives it 3 points.</a:t>
            </a:r>
          </a:p>
          <a:p>
            <a:r>
              <a:rPr lang="en-US" sz="1400" dirty="0"/>
              <a:t>The record has one four description fields so for depth it gets 4 points.</a:t>
            </a:r>
          </a:p>
          <a:p>
            <a:r>
              <a:rPr lang="en-US" sz="1400" b="1" dirty="0"/>
              <a:t>Total 7 </a:t>
            </a:r>
            <a:r>
              <a:rPr lang="en-US" sz="1400" kern="1200" dirty="0">
                <a:solidFill>
                  <a:srgbClr val="262626"/>
                </a:solidFill>
                <a:effectLst/>
                <a:ea typeface="+mn-ea"/>
                <a:cs typeface="+mn-cs"/>
              </a:rPr>
              <a:t>(Breadth = 3, Depth = 4)</a:t>
            </a:r>
            <a:endParaRPr lang="en-US" sz="1400" dirty="0">
              <a:effectLst/>
            </a:endParaRPr>
          </a:p>
          <a:p>
            <a:endParaRPr lang="en-US" sz="1400" b="1" dirty="0"/>
          </a:p>
          <a:p>
            <a:endParaRPr lang="en-US" sz="1400" dirty="0"/>
          </a:p>
          <a:p>
            <a:pPr lvl="0"/>
            <a:endParaRPr lang="en-US" sz="1400" dirty="0"/>
          </a:p>
        </p:txBody>
      </p:sp>
      <p:pic>
        <p:nvPicPr>
          <p:cNvPr id="4" name="Picture 3">
            <a:extLst>
              <a:ext uri="{FF2B5EF4-FFF2-40B4-BE49-F238E27FC236}">
                <a16:creationId xmlns:a16="http://schemas.microsoft.com/office/drawing/2014/main" id="{22BA7811-483A-8DD4-141B-942CEBF9857A}"/>
              </a:ext>
            </a:extLst>
          </p:cNvPr>
          <p:cNvPicPr>
            <a:picLocks noChangeAspect="1"/>
          </p:cNvPicPr>
          <p:nvPr/>
        </p:nvPicPr>
        <p:blipFill>
          <a:blip r:embed="rId2"/>
          <a:stretch>
            <a:fillRect/>
          </a:stretch>
        </p:blipFill>
        <p:spPr>
          <a:xfrm>
            <a:off x="0" y="3087126"/>
            <a:ext cx="9144000" cy="780768"/>
          </a:xfrm>
          <a:prstGeom prst="rect">
            <a:avLst/>
          </a:prstGeom>
          <a:ln>
            <a:solidFill>
              <a:schemeClr val="accent1"/>
            </a:solidFill>
          </a:ln>
        </p:spPr>
      </p:pic>
      <p:pic>
        <p:nvPicPr>
          <p:cNvPr id="5" name="Picture 4">
            <a:extLst>
              <a:ext uri="{FF2B5EF4-FFF2-40B4-BE49-F238E27FC236}">
                <a16:creationId xmlns:a16="http://schemas.microsoft.com/office/drawing/2014/main" id="{090911A2-3E4C-BBBB-EEB1-7096F4E3BD80}"/>
              </a:ext>
            </a:extLst>
          </p:cNvPr>
          <p:cNvPicPr>
            <a:picLocks noChangeAspect="1"/>
          </p:cNvPicPr>
          <p:nvPr/>
        </p:nvPicPr>
        <p:blipFill>
          <a:blip r:embed="rId3"/>
          <a:stretch>
            <a:fillRect/>
          </a:stretch>
        </p:blipFill>
        <p:spPr>
          <a:xfrm>
            <a:off x="0" y="2619906"/>
            <a:ext cx="9144000" cy="468416"/>
          </a:xfrm>
          <a:prstGeom prst="rect">
            <a:avLst/>
          </a:prstGeom>
        </p:spPr>
      </p:pic>
    </p:spTree>
    <p:extLst>
      <p:ext uri="{BB962C8B-B14F-4D97-AF65-F5344CB8AC3E}">
        <p14:creationId xmlns:p14="http://schemas.microsoft.com/office/powerpoint/2010/main" val="3263689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A real-life example of how the Bibliographic Rank is determined</a:t>
            </a:r>
          </a:p>
        </p:txBody>
      </p:sp>
      <p:sp>
        <p:nvSpPr>
          <p:cNvPr id="6" name="Content Placeholder 5">
            <a:extLst>
              <a:ext uri="{FF2B5EF4-FFF2-40B4-BE49-F238E27FC236}">
                <a16:creationId xmlns:a16="http://schemas.microsoft.com/office/drawing/2014/main" id="{130E5CCE-D48C-BAA1-B3BC-A9B4AE88DDE7}"/>
              </a:ext>
            </a:extLst>
          </p:cNvPr>
          <p:cNvSpPr>
            <a:spLocks noGrp="1"/>
          </p:cNvSpPr>
          <p:nvPr>
            <p:ph idx="1"/>
          </p:nvPr>
        </p:nvSpPr>
        <p:spPr>
          <a:xfrm>
            <a:off x="395536" y="771550"/>
            <a:ext cx="8424936" cy="1368152"/>
          </a:xfrm>
        </p:spPr>
        <p:txBody>
          <a:bodyPr>
            <a:noAutofit/>
          </a:bodyPr>
          <a:lstStyle/>
          <a:p>
            <a:r>
              <a:rPr lang="en-US" sz="1400" dirty="0"/>
              <a:t>The record has the following </a:t>
            </a:r>
            <a:r>
              <a:rPr lang="en-US" sz="1400" dirty="0">
                <a:highlight>
                  <a:srgbClr val="FFFF00"/>
                </a:highlight>
              </a:rPr>
              <a:t>“Series"</a:t>
            </a:r>
            <a:r>
              <a:rPr lang="en-US" sz="1400" dirty="0"/>
              <a:t> fields: 490 and 830. Therefore, is has a breadth importance MEDIUM which gives it 3 points.</a:t>
            </a:r>
          </a:p>
          <a:p>
            <a:r>
              <a:rPr lang="en-US" sz="1400" dirty="0"/>
              <a:t>The record has one two series fields so for depth it gets 2 points.</a:t>
            </a:r>
          </a:p>
          <a:p>
            <a:r>
              <a:rPr lang="en-US" sz="1400" b="1" dirty="0"/>
              <a:t>Total 5 </a:t>
            </a:r>
            <a:r>
              <a:rPr lang="en-US" sz="1400" kern="1200" dirty="0">
                <a:solidFill>
                  <a:srgbClr val="262626"/>
                </a:solidFill>
                <a:effectLst/>
                <a:ea typeface="+mn-ea"/>
                <a:cs typeface="+mn-cs"/>
              </a:rPr>
              <a:t>(Breadth = 3, Depth = 2)</a:t>
            </a:r>
            <a:endParaRPr lang="en-US" sz="1400" dirty="0">
              <a:effectLst/>
            </a:endParaRPr>
          </a:p>
          <a:p>
            <a:endParaRPr lang="en-US" sz="1400" b="1" dirty="0"/>
          </a:p>
          <a:p>
            <a:endParaRPr lang="en-US" sz="1400" dirty="0"/>
          </a:p>
          <a:p>
            <a:pPr lvl="0"/>
            <a:endParaRPr lang="en-US" sz="1400" dirty="0"/>
          </a:p>
        </p:txBody>
      </p:sp>
      <p:pic>
        <p:nvPicPr>
          <p:cNvPr id="5" name="Picture 4">
            <a:extLst>
              <a:ext uri="{FF2B5EF4-FFF2-40B4-BE49-F238E27FC236}">
                <a16:creationId xmlns:a16="http://schemas.microsoft.com/office/drawing/2014/main" id="{6BEFA54C-4097-D7CD-E49B-7431B48AAC95}"/>
              </a:ext>
            </a:extLst>
          </p:cNvPr>
          <p:cNvPicPr>
            <a:picLocks noChangeAspect="1"/>
          </p:cNvPicPr>
          <p:nvPr/>
        </p:nvPicPr>
        <p:blipFill>
          <a:blip r:embed="rId2"/>
          <a:stretch>
            <a:fillRect/>
          </a:stretch>
        </p:blipFill>
        <p:spPr>
          <a:xfrm>
            <a:off x="0" y="2836781"/>
            <a:ext cx="9144000" cy="1679185"/>
          </a:xfrm>
          <a:prstGeom prst="rect">
            <a:avLst/>
          </a:prstGeom>
          <a:ln>
            <a:solidFill>
              <a:schemeClr val="accent1"/>
            </a:solidFill>
          </a:ln>
        </p:spPr>
      </p:pic>
      <p:pic>
        <p:nvPicPr>
          <p:cNvPr id="4" name="Picture 3">
            <a:extLst>
              <a:ext uri="{FF2B5EF4-FFF2-40B4-BE49-F238E27FC236}">
                <a16:creationId xmlns:a16="http://schemas.microsoft.com/office/drawing/2014/main" id="{83608C17-F934-19B3-036A-AD31428CBD6C}"/>
              </a:ext>
            </a:extLst>
          </p:cNvPr>
          <p:cNvPicPr>
            <a:picLocks noChangeAspect="1"/>
          </p:cNvPicPr>
          <p:nvPr/>
        </p:nvPicPr>
        <p:blipFill>
          <a:blip r:embed="rId3"/>
          <a:stretch>
            <a:fillRect/>
          </a:stretch>
        </p:blipFill>
        <p:spPr>
          <a:xfrm>
            <a:off x="0" y="2352946"/>
            <a:ext cx="9144000" cy="468416"/>
          </a:xfrm>
          <a:prstGeom prst="rect">
            <a:avLst/>
          </a:prstGeom>
        </p:spPr>
      </p:pic>
    </p:spTree>
    <p:extLst>
      <p:ext uri="{BB962C8B-B14F-4D97-AF65-F5344CB8AC3E}">
        <p14:creationId xmlns:p14="http://schemas.microsoft.com/office/powerpoint/2010/main" val="29969242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EAB645E-488A-AC48-A3EE-0637A829BCC0}"/>
              </a:ext>
            </a:extLst>
          </p:cNvPr>
          <p:cNvPicPr>
            <a:picLocks noChangeAspect="1"/>
          </p:cNvPicPr>
          <p:nvPr/>
        </p:nvPicPr>
        <p:blipFill>
          <a:blip r:embed="rId2"/>
          <a:stretch>
            <a:fillRect/>
          </a:stretch>
        </p:blipFill>
        <p:spPr>
          <a:xfrm>
            <a:off x="0" y="3067102"/>
            <a:ext cx="9144000" cy="555143"/>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A real-life example of how the Bibliographic Rank is determined</a:t>
            </a:r>
          </a:p>
        </p:txBody>
      </p:sp>
      <p:sp>
        <p:nvSpPr>
          <p:cNvPr id="6" name="Content Placeholder 5">
            <a:extLst>
              <a:ext uri="{FF2B5EF4-FFF2-40B4-BE49-F238E27FC236}">
                <a16:creationId xmlns:a16="http://schemas.microsoft.com/office/drawing/2014/main" id="{130E5CCE-D48C-BAA1-B3BC-A9B4AE88DDE7}"/>
              </a:ext>
            </a:extLst>
          </p:cNvPr>
          <p:cNvSpPr>
            <a:spLocks noGrp="1"/>
          </p:cNvSpPr>
          <p:nvPr>
            <p:ph idx="1"/>
          </p:nvPr>
        </p:nvSpPr>
        <p:spPr>
          <a:xfrm>
            <a:off x="395536" y="771551"/>
            <a:ext cx="8424936" cy="1080119"/>
          </a:xfrm>
        </p:spPr>
        <p:txBody>
          <a:bodyPr>
            <a:normAutofit lnSpcReduction="10000"/>
          </a:bodyPr>
          <a:lstStyle/>
          <a:p>
            <a:r>
              <a:rPr lang="en-US" sz="2000" dirty="0"/>
              <a:t>The record has one 504 </a:t>
            </a:r>
            <a:r>
              <a:rPr lang="en-US" sz="2000" dirty="0">
                <a:highlight>
                  <a:srgbClr val="FFFF00"/>
                </a:highlight>
              </a:rPr>
              <a:t>“Bibliography”</a:t>
            </a:r>
            <a:r>
              <a:rPr lang="en-US" sz="2000" dirty="0"/>
              <a:t> field.  Therefore, it has a breadth importance LOW which gives it 1 point. </a:t>
            </a:r>
          </a:p>
          <a:p>
            <a:r>
              <a:rPr lang="en-US" sz="2000" b="1" dirty="0"/>
              <a:t>Total 1 </a:t>
            </a:r>
            <a:r>
              <a:rPr lang="en-US" sz="1800" kern="1200" dirty="0">
                <a:solidFill>
                  <a:srgbClr val="262626"/>
                </a:solidFill>
                <a:effectLst/>
                <a:latin typeface="Calibri" panose="020F0502020204030204" pitchFamily="34" charset="0"/>
                <a:ea typeface="+mn-ea"/>
                <a:cs typeface="+mn-cs"/>
              </a:rPr>
              <a:t>(Breadth = 1, Depth = 0)</a:t>
            </a:r>
            <a:endParaRPr lang="en-US" sz="1800" dirty="0">
              <a:effectLst/>
            </a:endParaRPr>
          </a:p>
          <a:p>
            <a:endParaRPr lang="en-US" sz="2000" b="1" dirty="0"/>
          </a:p>
          <a:p>
            <a:endParaRPr lang="en-US" sz="2000" dirty="0"/>
          </a:p>
          <a:p>
            <a:pPr lvl="0"/>
            <a:endParaRPr lang="en-US" sz="2000" dirty="0"/>
          </a:p>
        </p:txBody>
      </p:sp>
      <p:sp>
        <p:nvSpPr>
          <p:cNvPr id="2" name="TextBox 1">
            <a:extLst>
              <a:ext uri="{FF2B5EF4-FFF2-40B4-BE49-F238E27FC236}">
                <a16:creationId xmlns:a16="http://schemas.microsoft.com/office/drawing/2014/main" id="{57CAC937-2577-0120-EA04-7427469B3046}"/>
              </a:ext>
            </a:extLst>
          </p:cNvPr>
          <p:cNvSpPr txBox="1"/>
          <p:nvPr/>
        </p:nvSpPr>
        <p:spPr>
          <a:xfrm>
            <a:off x="6588224" y="3992746"/>
            <a:ext cx="1656184" cy="523220"/>
          </a:xfrm>
          <a:prstGeom prst="rect">
            <a:avLst/>
          </a:prstGeom>
          <a:solidFill>
            <a:schemeClr val="bg1"/>
          </a:solidFill>
          <a:ln>
            <a:solidFill>
              <a:schemeClr val="accent1"/>
            </a:solidFill>
          </a:ln>
        </p:spPr>
        <p:txBody>
          <a:bodyPr wrap="square" rtlCol="0">
            <a:spAutoFit/>
          </a:bodyPr>
          <a:lstStyle/>
          <a:p>
            <a:r>
              <a:rPr lang="en-US" sz="1400" dirty="0"/>
              <a:t>This field does not get points for depth</a:t>
            </a:r>
          </a:p>
        </p:txBody>
      </p:sp>
      <p:cxnSp>
        <p:nvCxnSpPr>
          <p:cNvPr id="4" name="Straight Connector 3">
            <a:extLst>
              <a:ext uri="{FF2B5EF4-FFF2-40B4-BE49-F238E27FC236}">
                <a16:creationId xmlns:a16="http://schemas.microsoft.com/office/drawing/2014/main" id="{23048E22-A7EA-354E-122C-60E7DA3F973B}"/>
              </a:ext>
            </a:extLst>
          </p:cNvPr>
          <p:cNvCxnSpPr>
            <a:cxnSpLocks/>
            <a:stCxn id="2" idx="3"/>
          </p:cNvCxnSpPr>
          <p:nvPr/>
        </p:nvCxnSpPr>
        <p:spPr>
          <a:xfrm>
            <a:off x="8244408" y="4254356"/>
            <a:ext cx="36004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9ACD60B-A13F-1AF6-4EF4-0FBF17F2CDFC}"/>
              </a:ext>
            </a:extLst>
          </p:cNvPr>
          <p:cNvCxnSpPr>
            <a:cxnSpLocks/>
          </p:cNvCxnSpPr>
          <p:nvPr/>
        </p:nvCxnSpPr>
        <p:spPr>
          <a:xfrm flipV="1">
            <a:off x="8580929" y="3539481"/>
            <a:ext cx="0" cy="714875"/>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867C35F-8F7D-027A-98C9-6C49C3F58498}"/>
              </a:ext>
            </a:extLst>
          </p:cNvPr>
          <p:cNvPicPr>
            <a:picLocks noChangeAspect="1"/>
          </p:cNvPicPr>
          <p:nvPr/>
        </p:nvPicPr>
        <p:blipFill>
          <a:blip r:embed="rId3"/>
          <a:stretch>
            <a:fillRect/>
          </a:stretch>
        </p:blipFill>
        <p:spPr>
          <a:xfrm>
            <a:off x="-7684" y="2594002"/>
            <a:ext cx="9144000" cy="468416"/>
          </a:xfrm>
          <a:prstGeom prst="rect">
            <a:avLst/>
          </a:prstGeom>
        </p:spPr>
      </p:pic>
    </p:spTree>
    <p:extLst>
      <p:ext uri="{BB962C8B-B14F-4D97-AF65-F5344CB8AC3E}">
        <p14:creationId xmlns:p14="http://schemas.microsoft.com/office/powerpoint/2010/main" val="12433847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A real-life example of how the Bibliographic Rank is determined</a:t>
            </a:r>
          </a:p>
        </p:txBody>
      </p:sp>
      <p:sp>
        <p:nvSpPr>
          <p:cNvPr id="6" name="Content Placeholder 5">
            <a:extLst>
              <a:ext uri="{FF2B5EF4-FFF2-40B4-BE49-F238E27FC236}">
                <a16:creationId xmlns:a16="http://schemas.microsoft.com/office/drawing/2014/main" id="{130E5CCE-D48C-BAA1-B3BC-A9B4AE88DDE7}"/>
              </a:ext>
            </a:extLst>
          </p:cNvPr>
          <p:cNvSpPr>
            <a:spLocks noGrp="1"/>
          </p:cNvSpPr>
          <p:nvPr>
            <p:ph idx="1"/>
          </p:nvPr>
        </p:nvSpPr>
        <p:spPr>
          <a:xfrm>
            <a:off x="395536" y="771551"/>
            <a:ext cx="8424936" cy="1080119"/>
          </a:xfrm>
        </p:spPr>
        <p:txBody>
          <a:bodyPr>
            <a:normAutofit/>
          </a:bodyPr>
          <a:lstStyle/>
          <a:p>
            <a:r>
              <a:rPr lang="en-US" sz="1400" dirty="0"/>
              <a:t>The record has one 505 </a:t>
            </a:r>
            <a:r>
              <a:rPr lang="en-US" sz="1400" dirty="0">
                <a:highlight>
                  <a:srgbClr val="FFFF00"/>
                </a:highlight>
              </a:rPr>
              <a:t>“Table of Content”</a:t>
            </a:r>
            <a:r>
              <a:rPr lang="en-US" sz="1400" dirty="0"/>
              <a:t> field.  Therefore, it has a breadth importance MEDIUM which gives it 3 points. </a:t>
            </a:r>
          </a:p>
          <a:p>
            <a:r>
              <a:rPr lang="en-US" sz="1400" b="1" dirty="0"/>
              <a:t>Total 3 </a:t>
            </a:r>
            <a:r>
              <a:rPr lang="en-US" sz="1400" kern="1200" dirty="0">
                <a:solidFill>
                  <a:srgbClr val="262626"/>
                </a:solidFill>
                <a:effectLst/>
                <a:ea typeface="+mn-ea"/>
                <a:cs typeface="+mn-cs"/>
              </a:rPr>
              <a:t>(Breadth = 3, Depth = 0)</a:t>
            </a:r>
            <a:endParaRPr lang="en-US" sz="1400" dirty="0">
              <a:effectLst/>
            </a:endParaRPr>
          </a:p>
          <a:p>
            <a:endParaRPr lang="en-US" sz="1400" b="1" dirty="0"/>
          </a:p>
          <a:p>
            <a:endParaRPr lang="en-US" sz="1400" dirty="0"/>
          </a:p>
          <a:p>
            <a:pPr lvl="0"/>
            <a:endParaRPr lang="en-US" sz="1400" dirty="0"/>
          </a:p>
        </p:txBody>
      </p:sp>
      <p:pic>
        <p:nvPicPr>
          <p:cNvPr id="4" name="Picture 3">
            <a:extLst>
              <a:ext uri="{FF2B5EF4-FFF2-40B4-BE49-F238E27FC236}">
                <a16:creationId xmlns:a16="http://schemas.microsoft.com/office/drawing/2014/main" id="{028F2991-0BD9-B7F4-2F2B-3349A13540E3}"/>
              </a:ext>
            </a:extLst>
          </p:cNvPr>
          <p:cNvPicPr>
            <a:picLocks noChangeAspect="1"/>
          </p:cNvPicPr>
          <p:nvPr/>
        </p:nvPicPr>
        <p:blipFill>
          <a:blip r:embed="rId2"/>
          <a:stretch>
            <a:fillRect/>
          </a:stretch>
        </p:blipFill>
        <p:spPr>
          <a:xfrm>
            <a:off x="0" y="3074228"/>
            <a:ext cx="9144000" cy="396875"/>
          </a:xfrm>
          <a:prstGeom prst="rect">
            <a:avLst/>
          </a:prstGeom>
        </p:spPr>
      </p:pic>
      <p:sp>
        <p:nvSpPr>
          <p:cNvPr id="7" name="TextBox 6">
            <a:extLst>
              <a:ext uri="{FF2B5EF4-FFF2-40B4-BE49-F238E27FC236}">
                <a16:creationId xmlns:a16="http://schemas.microsoft.com/office/drawing/2014/main" id="{21D99A45-22CD-FFD9-826C-76601E3C50BA}"/>
              </a:ext>
            </a:extLst>
          </p:cNvPr>
          <p:cNvSpPr txBox="1"/>
          <p:nvPr/>
        </p:nvSpPr>
        <p:spPr>
          <a:xfrm>
            <a:off x="6588224" y="3920738"/>
            <a:ext cx="1656184" cy="523220"/>
          </a:xfrm>
          <a:prstGeom prst="rect">
            <a:avLst/>
          </a:prstGeom>
          <a:solidFill>
            <a:schemeClr val="bg1"/>
          </a:solidFill>
          <a:ln>
            <a:solidFill>
              <a:schemeClr val="accent1"/>
            </a:solidFill>
          </a:ln>
        </p:spPr>
        <p:txBody>
          <a:bodyPr wrap="square" rtlCol="0">
            <a:spAutoFit/>
          </a:bodyPr>
          <a:lstStyle/>
          <a:p>
            <a:r>
              <a:rPr lang="en-US" sz="1400" dirty="0"/>
              <a:t>This field does not get points for depth</a:t>
            </a:r>
          </a:p>
        </p:txBody>
      </p:sp>
      <p:cxnSp>
        <p:nvCxnSpPr>
          <p:cNvPr id="8" name="Straight Connector 7">
            <a:extLst>
              <a:ext uri="{FF2B5EF4-FFF2-40B4-BE49-F238E27FC236}">
                <a16:creationId xmlns:a16="http://schemas.microsoft.com/office/drawing/2014/main" id="{48FACA85-D5DE-0963-E57D-BA77A11780B0}"/>
              </a:ext>
            </a:extLst>
          </p:cNvPr>
          <p:cNvCxnSpPr>
            <a:cxnSpLocks/>
            <a:stCxn id="7" idx="3"/>
          </p:cNvCxnSpPr>
          <p:nvPr/>
        </p:nvCxnSpPr>
        <p:spPr>
          <a:xfrm>
            <a:off x="8244408" y="4182348"/>
            <a:ext cx="36004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7FFB32-5E34-DA91-CB53-BC17AC5F53A5}"/>
              </a:ext>
            </a:extLst>
          </p:cNvPr>
          <p:cNvCxnSpPr>
            <a:cxnSpLocks/>
          </p:cNvCxnSpPr>
          <p:nvPr/>
        </p:nvCxnSpPr>
        <p:spPr>
          <a:xfrm flipV="1">
            <a:off x="8580929" y="3467473"/>
            <a:ext cx="0" cy="714875"/>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0255FBF-8988-CFF1-B4C2-D83026E88A31}"/>
              </a:ext>
            </a:extLst>
          </p:cNvPr>
          <p:cNvPicPr>
            <a:picLocks noChangeAspect="1"/>
          </p:cNvPicPr>
          <p:nvPr/>
        </p:nvPicPr>
        <p:blipFill>
          <a:blip r:embed="rId3"/>
          <a:stretch>
            <a:fillRect/>
          </a:stretch>
        </p:blipFill>
        <p:spPr>
          <a:xfrm>
            <a:off x="0" y="2599706"/>
            <a:ext cx="9144000" cy="468416"/>
          </a:xfrm>
          <a:prstGeom prst="rect">
            <a:avLst/>
          </a:prstGeom>
        </p:spPr>
      </p:pic>
    </p:spTree>
    <p:extLst>
      <p:ext uri="{BB962C8B-B14F-4D97-AF65-F5344CB8AC3E}">
        <p14:creationId xmlns:p14="http://schemas.microsoft.com/office/powerpoint/2010/main" val="2904796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F05CA8-5AB1-F9DE-173A-2CB5BC4EFE8D}"/>
              </a:ext>
            </a:extLst>
          </p:cNvPr>
          <p:cNvPicPr>
            <a:picLocks noChangeAspect="1"/>
          </p:cNvPicPr>
          <p:nvPr/>
        </p:nvPicPr>
        <p:blipFill>
          <a:blip r:embed="rId2"/>
          <a:stretch>
            <a:fillRect/>
          </a:stretch>
        </p:blipFill>
        <p:spPr>
          <a:xfrm>
            <a:off x="0" y="2925538"/>
            <a:ext cx="9144000" cy="406223"/>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A real-life example of how the Bibliographic Rank is determined</a:t>
            </a:r>
          </a:p>
        </p:txBody>
      </p:sp>
      <p:sp>
        <p:nvSpPr>
          <p:cNvPr id="6" name="Content Placeholder 5">
            <a:extLst>
              <a:ext uri="{FF2B5EF4-FFF2-40B4-BE49-F238E27FC236}">
                <a16:creationId xmlns:a16="http://schemas.microsoft.com/office/drawing/2014/main" id="{130E5CCE-D48C-BAA1-B3BC-A9B4AE88DDE7}"/>
              </a:ext>
            </a:extLst>
          </p:cNvPr>
          <p:cNvSpPr>
            <a:spLocks noGrp="1"/>
          </p:cNvSpPr>
          <p:nvPr>
            <p:ph idx="1"/>
          </p:nvPr>
        </p:nvSpPr>
        <p:spPr>
          <a:xfrm>
            <a:off x="395536" y="771551"/>
            <a:ext cx="8424936" cy="1080119"/>
          </a:xfrm>
        </p:spPr>
        <p:txBody>
          <a:bodyPr>
            <a:normAutofit/>
          </a:bodyPr>
          <a:lstStyle/>
          <a:p>
            <a:r>
              <a:rPr lang="en-US" sz="1400" dirty="0"/>
              <a:t>The record has one 520 </a:t>
            </a:r>
            <a:r>
              <a:rPr lang="en-US" sz="1400" dirty="0">
                <a:highlight>
                  <a:srgbClr val="FFFF00"/>
                </a:highlight>
              </a:rPr>
              <a:t>“Summary”</a:t>
            </a:r>
            <a:r>
              <a:rPr lang="en-US" sz="1400" dirty="0"/>
              <a:t> field.  Therefore, it has a breadth importance MEDIUM which gives it 3 points. </a:t>
            </a:r>
          </a:p>
          <a:p>
            <a:r>
              <a:rPr lang="en-US" sz="1400" b="1" dirty="0"/>
              <a:t>Total 3 </a:t>
            </a:r>
            <a:r>
              <a:rPr lang="en-US" sz="1400" kern="1200" dirty="0">
                <a:solidFill>
                  <a:srgbClr val="262626"/>
                </a:solidFill>
                <a:effectLst/>
                <a:ea typeface="+mn-ea"/>
                <a:cs typeface="+mn-cs"/>
              </a:rPr>
              <a:t>(Breadth = 3, Depth = 0)</a:t>
            </a:r>
            <a:endParaRPr lang="en-US" sz="1400" dirty="0">
              <a:effectLst/>
            </a:endParaRPr>
          </a:p>
          <a:p>
            <a:endParaRPr lang="en-US" sz="1400" b="1" dirty="0"/>
          </a:p>
          <a:p>
            <a:endParaRPr lang="en-US" sz="1400" dirty="0"/>
          </a:p>
          <a:p>
            <a:pPr lvl="0"/>
            <a:endParaRPr lang="en-US" sz="1400" dirty="0"/>
          </a:p>
        </p:txBody>
      </p:sp>
      <p:sp>
        <p:nvSpPr>
          <p:cNvPr id="2" name="TextBox 1">
            <a:extLst>
              <a:ext uri="{FF2B5EF4-FFF2-40B4-BE49-F238E27FC236}">
                <a16:creationId xmlns:a16="http://schemas.microsoft.com/office/drawing/2014/main" id="{2A08CEDF-8AA9-CF53-5153-0B7C774AEA3B}"/>
              </a:ext>
            </a:extLst>
          </p:cNvPr>
          <p:cNvSpPr txBox="1"/>
          <p:nvPr/>
        </p:nvSpPr>
        <p:spPr>
          <a:xfrm>
            <a:off x="6588224" y="3776722"/>
            <a:ext cx="1656184" cy="523220"/>
          </a:xfrm>
          <a:prstGeom prst="rect">
            <a:avLst/>
          </a:prstGeom>
          <a:solidFill>
            <a:schemeClr val="bg1"/>
          </a:solidFill>
          <a:ln>
            <a:solidFill>
              <a:schemeClr val="accent1"/>
            </a:solidFill>
          </a:ln>
        </p:spPr>
        <p:txBody>
          <a:bodyPr wrap="square" rtlCol="0">
            <a:spAutoFit/>
          </a:bodyPr>
          <a:lstStyle/>
          <a:p>
            <a:r>
              <a:rPr lang="en-US" sz="1400" dirty="0"/>
              <a:t>This field does not get points for depth</a:t>
            </a:r>
          </a:p>
        </p:txBody>
      </p:sp>
      <p:cxnSp>
        <p:nvCxnSpPr>
          <p:cNvPr id="4" name="Straight Connector 3">
            <a:extLst>
              <a:ext uri="{FF2B5EF4-FFF2-40B4-BE49-F238E27FC236}">
                <a16:creationId xmlns:a16="http://schemas.microsoft.com/office/drawing/2014/main" id="{E51E26FF-BD68-3445-5F01-ABF1D8454221}"/>
              </a:ext>
            </a:extLst>
          </p:cNvPr>
          <p:cNvCxnSpPr>
            <a:cxnSpLocks/>
            <a:stCxn id="2" idx="3"/>
          </p:cNvCxnSpPr>
          <p:nvPr/>
        </p:nvCxnSpPr>
        <p:spPr>
          <a:xfrm>
            <a:off x="8244408" y="4038332"/>
            <a:ext cx="360040"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6DF907A-6C0D-3DA1-CC41-347A23FD2ADC}"/>
              </a:ext>
            </a:extLst>
          </p:cNvPr>
          <p:cNvCxnSpPr>
            <a:cxnSpLocks/>
          </p:cNvCxnSpPr>
          <p:nvPr/>
        </p:nvCxnSpPr>
        <p:spPr>
          <a:xfrm flipV="1">
            <a:off x="8580929" y="3323457"/>
            <a:ext cx="0" cy="714875"/>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80B75C5-30B4-122D-0B9B-FFE22F24BFD9}"/>
              </a:ext>
            </a:extLst>
          </p:cNvPr>
          <p:cNvPicPr>
            <a:picLocks noChangeAspect="1"/>
          </p:cNvPicPr>
          <p:nvPr/>
        </p:nvPicPr>
        <p:blipFill>
          <a:blip r:embed="rId3"/>
          <a:stretch>
            <a:fillRect/>
          </a:stretch>
        </p:blipFill>
        <p:spPr>
          <a:xfrm>
            <a:off x="0" y="2460486"/>
            <a:ext cx="9144000" cy="468416"/>
          </a:xfrm>
          <a:prstGeom prst="rect">
            <a:avLst/>
          </a:prstGeom>
        </p:spPr>
      </p:pic>
    </p:spTree>
    <p:extLst>
      <p:ext uri="{BB962C8B-B14F-4D97-AF65-F5344CB8AC3E}">
        <p14:creationId xmlns:p14="http://schemas.microsoft.com/office/powerpoint/2010/main" val="5069669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A real-life example of how the Bibliographic Rank is determined</a:t>
            </a:r>
          </a:p>
        </p:txBody>
      </p:sp>
      <p:sp>
        <p:nvSpPr>
          <p:cNvPr id="6" name="Content Placeholder 5">
            <a:extLst>
              <a:ext uri="{FF2B5EF4-FFF2-40B4-BE49-F238E27FC236}">
                <a16:creationId xmlns:a16="http://schemas.microsoft.com/office/drawing/2014/main" id="{130E5CCE-D48C-BAA1-B3BC-A9B4AE88DDE7}"/>
              </a:ext>
            </a:extLst>
          </p:cNvPr>
          <p:cNvSpPr>
            <a:spLocks noGrp="1"/>
          </p:cNvSpPr>
          <p:nvPr>
            <p:ph idx="1"/>
          </p:nvPr>
        </p:nvSpPr>
        <p:spPr>
          <a:xfrm>
            <a:off x="395536" y="627534"/>
            <a:ext cx="8424936" cy="1080119"/>
          </a:xfrm>
        </p:spPr>
        <p:txBody>
          <a:bodyPr>
            <a:normAutofit/>
          </a:bodyPr>
          <a:lstStyle/>
          <a:p>
            <a:r>
              <a:rPr lang="en-US" sz="1400" dirty="0"/>
              <a:t>The record has one 651 </a:t>
            </a:r>
            <a:r>
              <a:rPr lang="en-US" sz="1400" dirty="0">
                <a:highlight>
                  <a:srgbClr val="FFFF00"/>
                </a:highlight>
              </a:rPr>
              <a:t>“Subject”</a:t>
            </a:r>
            <a:r>
              <a:rPr lang="en-US" sz="1400" dirty="0"/>
              <a:t> field.  Therefore, it has a breadth importance HIGH which gives it 7 points.</a:t>
            </a:r>
          </a:p>
          <a:p>
            <a:r>
              <a:rPr lang="en-US" sz="1400" dirty="0"/>
              <a:t>The one field gives it a depth of 1 point.</a:t>
            </a:r>
          </a:p>
          <a:p>
            <a:r>
              <a:rPr lang="en-US" sz="1400" b="1" dirty="0"/>
              <a:t>Total 8 </a:t>
            </a:r>
            <a:r>
              <a:rPr lang="en-US" sz="1400" kern="1200" dirty="0">
                <a:solidFill>
                  <a:srgbClr val="262626"/>
                </a:solidFill>
                <a:effectLst/>
                <a:ea typeface="+mn-ea"/>
                <a:cs typeface="+mn-cs"/>
              </a:rPr>
              <a:t>(Breadth = 7, Depth = 1)</a:t>
            </a:r>
            <a:endParaRPr lang="en-US" sz="1400" dirty="0">
              <a:effectLst/>
            </a:endParaRPr>
          </a:p>
          <a:p>
            <a:endParaRPr lang="en-US" sz="1400" b="1" dirty="0"/>
          </a:p>
          <a:p>
            <a:endParaRPr lang="en-US" sz="1400" dirty="0"/>
          </a:p>
          <a:p>
            <a:pPr lvl="0"/>
            <a:endParaRPr lang="en-US" sz="1400" dirty="0"/>
          </a:p>
        </p:txBody>
      </p:sp>
      <p:pic>
        <p:nvPicPr>
          <p:cNvPr id="4" name="Picture 3">
            <a:extLst>
              <a:ext uri="{FF2B5EF4-FFF2-40B4-BE49-F238E27FC236}">
                <a16:creationId xmlns:a16="http://schemas.microsoft.com/office/drawing/2014/main" id="{B165BF2B-6A4E-9EC3-B626-665C36112F36}"/>
              </a:ext>
            </a:extLst>
          </p:cNvPr>
          <p:cNvPicPr>
            <a:picLocks noChangeAspect="1"/>
          </p:cNvPicPr>
          <p:nvPr/>
        </p:nvPicPr>
        <p:blipFill>
          <a:blip r:embed="rId2"/>
          <a:stretch>
            <a:fillRect/>
          </a:stretch>
        </p:blipFill>
        <p:spPr>
          <a:xfrm>
            <a:off x="0" y="2111356"/>
            <a:ext cx="9144000" cy="2764650"/>
          </a:xfrm>
          <a:prstGeom prst="rect">
            <a:avLst/>
          </a:prstGeom>
        </p:spPr>
      </p:pic>
      <p:pic>
        <p:nvPicPr>
          <p:cNvPr id="5" name="Picture 4">
            <a:extLst>
              <a:ext uri="{FF2B5EF4-FFF2-40B4-BE49-F238E27FC236}">
                <a16:creationId xmlns:a16="http://schemas.microsoft.com/office/drawing/2014/main" id="{387F3C5C-85B3-4C09-79F5-9B4D3B6F68AD}"/>
              </a:ext>
            </a:extLst>
          </p:cNvPr>
          <p:cNvPicPr>
            <a:picLocks noChangeAspect="1"/>
          </p:cNvPicPr>
          <p:nvPr/>
        </p:nvPicPr>
        <p:blipFill>
          <a:blip r:embed="rId3"/>
          <a:stretch>
            <a:fillRect/>
          </a:stretch>
        </p:blipFill>
        <p:spPr>
          <a:xfrm>
            <a:off x="0" y="1671286"/>
            <a:ext cx="9144000" cy="468416"/>
          </a:xfrm>
          <a:prstGeom prst="rect">
            <a:avLst/>
          </a:prstGeom>
        </p:spPr>
      </p:pic>
    </p:spTree>
    <p:extLst>
      <p:ext uri="{BB962C8B-B14F-4D97-AF65-F5344CB8AC3E}">
        <p14:creationId xmlns:p14="http://schemas.microsoft.com/office/powerpoint/2010/main" val="4287644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A real-life example of how the Bibliographic Rank is determined</a:t>
            </a:r>
          </a:p>
        </p:txBody>
      </p:sp>
      <p:sp>
        <p:nvSpPr>
          <p:cNvPr id="6" name="Content Placeholder 5">
            <a:extLst>
              <a:ext uri="{FF2B5EF4-FFF2-40B4-BE49-F238E27FC236}">
                <a16:creationId xmlns:a16="http://schemas.microsoft.com/office/drawing/2014/main" id="{130E5CCE-D48C-BAA1-B3BC-A9B4AE88DDE7}"/>
              </a:ext>
            </a:extLst>
          </p:cNvPr>
          <p:cNvSpPr>
            <a:spLocks noGrp="1"/>
          </p:cNvSpPr>
          <p:nvPr>
            <p:ph idx="1"/>
          </p:nvPr>
        </p:nvSpPr>
        <p:spPr>
          <a:xfrm>
            <a:off x="395536" y="771551"/>
            <a:ext cx="8424936" cy="360039"/>
          </a:xfrm>
        </p:spPr>
        <p:txBody>
          <a:bodyPr>
            <a:normAutofit fontScale="92500" lnSpcReduction="10000"/>
          </a:bodyPr>
          <a:lstStyle/>
          <a:p>
            <a:r>
              <a:rPr lang="en-US" sz="2000" dirty="0"/>
              <a:t>So … we have a total of 88 points:</a:t>
            </a:r>
          </a:p>
          <a:p>
            <a:endParaRPr lang="en-US" sz="2000" dirty="0"/>
          </a:p>
          <a:p>
            <a:pPr lvl="0"/>
            <a:endParaRPr lang="en-US" sz="2000" dirty="0"/>
          </a:p>
        </p:txBody>
      </p:sp>
      <p:sp>
        <p:nvSpPr>
          <p:cNvPr id="2" name="Content Placeholder 5">
            <a:extLst>
              <a:ext uri="{FF2B5EF4-FFF2-40B4-BE49-F238E27FC236}">
                <a16:creationId xmlns:a16="http://schemas.microsoft.com/office/drawing/2014/main" id="{EB9F6CE9-E260-B9DE-B6DC-76AA6441E686}"/>
              </a:ext>
            </a:extLst>
          </p:cNvPr>
          <p:cNvSpPr txBox="1">
            <a:spLocks/>
          </p:cNvSpPr>
          <p:nvPr/>
        </p:nvSpPr>
        <p:spPr>
          <a:xfrm>
            <a:off x="3419872" y="1254416"/>
            <a:ext cx="2772308" cy="3384376"/>
          </a:xfrm>
          <a:prstGeom prst="rect">
            <a:avLst/>
          </a:prstGeom>
          <a:ln>
            <a:solidFill>
              <a:schemeClr val="accent1"/>
            </a:solidFill>
          </a:ln>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200" dirty="0"/>
              <a:t>"Leader" = 7</a:t>
            </a:r>
          </a:p>
          <a:p>
            <a:r>
              <a:rPr lang="en-US" sz="1200" dirty="0"/>
              <a:t>"008 Common Data" = 12</a:t>
            </a:r>
          </a:p>
          <a:p>
            <a:r>
              <a:rPr lang="en-US" sz="1200" dirty="0"/>
              <a:t>"008 Books Data" = 1</a:t>
            </a:r>
          </a:p>
          <a:p>
            <a:r>
              <a:rPr lang="en-US" sz="1200" dirty="0"/>
              <a:t>"Identifier" = 10</a:t>
            </a:r>
          </a:p>
          <a:p>
            <a:r>
              <a:rPr lang="en-US" sz="1200" dirty="0"/>
              <a:t>"Classification and Call Number" = 9</a:t>
            </a:r>
          </a:p>
          <a:p>
            <a:r>
              <a:rPr lang="en-US" sz="1200" dirty="0"/>
              <a:t>"Names" = 8</a:t>
            </a:r>
          </a:p>
          <a:p>
            <a:r>
              <a:rPr lang="en-US" sz="1200" dirty="0"/>
              <a:t>"Title" = 7</a:t>
            </a:r>
          </a:p>
          <a:p>
            <a:r>
              <a:rPr lang="en-US" sz="1200" dirty="0"/>
              <a:t>"Publication details"  = 7</a:t>
            </a:r>
          </a:p>
          <a:p>
            <a:r>
              <a:rPr lang="en-US" sz="1200" dirty="0"/>
              <a:t>"Physical description" = 7</a:t>
            </a:r>
          </a:p>
          <a:p>
            <a:r>
              <a:rPr lang="en-US" sz="1200" dirty="0"/>
              <a:t>"Series"  = 5</a:t>
            </a:r>
          </a:p>
          <a:p>
            <a:r>
              <a:rPr lang="en-US" sz="1200" dirty="0"/>
              <a:t>"Bibliography" = 1</a:t>
            </a:r>
          </a:p>
          <a:p>
            <a:r>
              <a:rPr lang="en-US" sz="1200" dirty="0"/>
              <a:t>"Table of Content"  = 3</a:t>
            </a:r>
          </a:p>
          <a:p>
            <a:r>
              <a:rPr lang="en-US" sz="1200" dirty="0"/>
              <a:t>"Summary" = 3</a:t>
            </a:r>
          </a:p>
          <a:p>
            <a:r>
              <a:rPr lang="en-US" sz="1200" dirty="0"/>
              <a:t>"Subject" = 8</a:t>
            </a:r>
          </a:p>
          <a:p>
            <a:pPr marL="0" indent="0">
              <a:buNone/>
            </a:pPr>
            <a:r>
              <a:rPr lang="en-US" sz="1200" dirty="0"/>
              <a:t>-----------------------</a:t>
            </a:r>
          </a:p>
          <a:p>
            <a:r>
              <a:rPr lang="en-US" sz="1200" b="1" dirty="0"/>
              <a:t>Total – 88 points</a:t>
            </a:r>
          </a:p>
        </p:txBody>
      </p:sp>
    </p:spTree>
    <p:extLst>
      <p:ext uri="{BB962C8B-B14F-4D97-AF65-F5344CB8AC3E}">
        <p14:creationId xmlns:p14="http://schemas.microsoft.com/office/powerpoint/2010/main" val="3075535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The Bibliographic Rank is displayed in the </a:t>
            </a:r>
            <a:r>
              <a:rPr lang="en-US" dirty="0">
                <a:hlinkClick r:id="rId2" tooltip="Viewing Read-Only Records in the Simple Record View Page"/>
              </a:rPr>
              <a:t>record view</a:t>
            </a:r>
            <a:r>
              <a:rPr lang="en-US" dirty="0"/>
              <a:t> and in the </a:t>
            </a:r>
            <a:r>
              <a:rPr lang="en-US" dirty="0">
                <a:hlinkClick r:id="rId3"/>
              </a:rPr>
              <a:t>Metadata Editor</a:t>
            </a:r>
            <a:r>
              <a:rPr lang="en-US" dirty="0"/>
              <a:t>.</a:t>
            </a:r>
          </a:p>
          <a:p>
            <a:r>
              <a:rPr lang="en-US" dirty="0"/>
              <a:t>The rank of the records is determined by the </a:t>
            </a:r>
            <a:r>
              <a:rPr lang="en-US" dirty="0">
                <a:hlinkClick r:id="rId4" tooltip="Bibliographic Rank Algorithm"/>
              </a:rPr>
              <a:t>Bibliographic Rank Algorithm</a:t>
            </a:r>
            <a:r>
              <a:rPr lang="en-US" dirty="0"/>
              <a:t>.</a:t>
            </a:r>
          </a:p>
          <a:p>
            <a:pPr lvl="1"/>
            <a:endParaRPr lang="en-US" dirty="0"/>
          </a:p>
        </p:txBody>
      </p:sp>
    </p:spTree>
    <p:extLst>
      <p:ext uri="{BB962C8B-B14F-4D97-AF65-F5344CB8AC3E}">
        <p14:creationId xmlns:p14="http://schemas.microsoft.com/office/powerpoint/2010/main" val="4479783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A real-life example of how the Bibliographic Rank is determined</a:t>
            </a:r>
          </a:p>
        </p:txBody>
      </p:sp>
      <p:sp>
        <p:nvSpPr>
          <p:cNvPr id="6" name="Content Placeholder 5">
            <a:extLst>
              <a:ext uri="{FF2B5EF4-FFF2-40B4-BE49-F238E27FC236}">
                <a16:creationId xmlns:a16="http://schemas.microsoft.com/office/drawing/2014/main" id="{130E5CCE-D48C-BAA1-B3BC-A9B4AE88DDE7}"/>
              </a:ext>
            </a:extLst>
          </p:cNvPr>
          <p:cNvSpPr>
            <a:spLocks noGrp="1"/>
          </p:cNvSpPr>
          <p:nvPr>
            <p:ph idx="1"/>
          </p:nvPr>
        </p:nvSpPr>
        <p:spPr>
          <a:xfrm>
            <a:off x="395536" y="771550"/>
            <a:ext cx="8424936" cy="720079"/>
          </a:xfrm>
        </p:spPr>
        <p:txBody>
          <a:bodyPr>
            <a:normAutofit fontScale="92500" lnSpcReduction="20000"/>
          </a:bodyPr>
          <a:lstStyle/>
          <a:p>
            <a:r>
              <a:rPr lang="en-US" sz="1600" dirty="0"/>
              <a:t>We stated earlier that points can also be deducted based ion validations and accuracy, as described at </a:t>
            </a:r>
            <a:r>
              <a:rPr lang="en-US" sz="1600" dirty="0">
                <a:hlinkClick r:id="rId2" tooltip="Bibliographic Rank Algorithm"/>
              </a:rPr>
              <a:t>Bibliographic Rank Algorithm</a:t>
            </a:r>
            <a:r>
              <a:rPr lang="en-US" sz="1600" dirty="0"/>
              <a:t>. </a:t>
            </a:r>
          </a:p>
          <a:p>
            <a:r>
              <a:rPr lang="en-US" sz="1600" dirty="0"/>
              <a:t>Here is how points are taken away for Validations.</a:t>
            </a:r>
          </a:p>
          <a:p>
            <a:endParaRPr lang="en-US" sz="1600" dirty="0"/>
          </a:p>
          <a:p>
            <a:pPr lvl="0"/>
            <a:endParaRPr lang="en-US" sz="1600" dirty="0"/>
          </a:p>
        </p:txBody>
      </p:sp>
      <p:pic>
        <p:nvPicPr>
          <p:cNvPr id="5" name="Picture 4">
            <a:extLst>
              <a:ext uri="{FF2B5EF4-FFF2-40B4-BE49-F238E27FC236}">
                <a16:creationId xmlns:a16="http://schemas.microsoft.com/office/drawing/2014/main" id="{C0BD0E6D-9FF1-1CEF-89EF-6B06CB2CE8DC}"/>
              </a:ext>
            </a:extLst>
          </p:cNvPr>
          <p:cNvPicPr>
            <a:picLocks noChangeAspect="1"/>
          </p:cNvPicPr>
          <p:nvPr/>
        </p:nvPicPr>
        <p:blipFill>
          <a:blip r:embed="rId3"/>
          <a:stretch>
            <a:fillRect/>
          </a:stretch>
        </p:blipFill>
        <p:spPr>
          <a:xfrm>
            <a:off x="0" y="1718107"/>
            <a:ext cx="9144000" cy="2581835"/>
          </a:xfrm>
          <a:prstGeom prst="rect">
            <a:avLst/>
          </a:prstGeom>
          <a:ln>
            <a:solidFill>
              <a:schemeClr val="accent1"/>
            </a:solidFill>
          </a:ln>
        </p:spPr>
      </p:pic>
      <p:sp>
        <p:nvSpPr>
          <p:cNvPr id="7" name="Rectangle 6">
            <a:extLst>
              <a:ext uri="{FF2B5EF4-FFF2-40B4-BE49-F238E27FC236}">
                <a16:creationId xmlns:a16="http://schemas.microsoft.com/office/drawing/2014/main" id="{8CD45C0A-704D-7FE9-8C45-01AD9C41C8AF}"/>
              </a:ext>
            </a:extLst>
          </p:cNvPr>
          <p:cNvSpPr/>
          <p:nvPr/>
        </p:nvSpPr>
        <p:spPr>
          <a:xfrm>
            <a:off x="35496" y="4011910"/>
            <a:ext cx="410445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2900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A real-life example of how the Bibliographic Rank is determined</a:t>
            </a:r>
          </a:p>
        </p:txBody>
      </p:sp>
      <p:sp>
        <p:nvSpPr>
          <p:cNvPr id="6" name="Content Placeholder 5">
            <a:extLst>
              <a:ext uri="{FF2B5EF4-FFF2-40B4-BE49-F238E27FC236}">
                <a16:creationId xmlns:a16="http://schemas.microsoft.com/office/drawing/2014/main" id="{130E5CCE-D48C-BAA1-B3BC-A9B4AE88DDE7}"/>
              </a:ext>
            </a:extLst>
          </p:cNvPr>
          <p:cNvSpPr>
            <a:spLocks noGrp="1"/>
          </p:cNvSpPr>
          <p:nvPr>
            <p:ph idx="1"/>
          </p:nvPr>
        </p:nvSpPr>
        <p:spPr>
          <a:xfrm>
            <a:off x="395536" y="771551"/>
            <a:ext cx="8424936" cy="576064"/>
          </a:xfrm>
        </p:spPr>
        <p:txBody>
          <a:bodyPr>
            <a:normAutofit fontScale="92500" lnSpcReduction="20000"/>
          </a:bodyPr>
          <a:lstStyle/>
          <a:p>
            <a:r>
              <a:rPr lang="en-US" sz="2000" dirty="0"/>
              <a:t>Points are also taken away from records for accuracy as described at </a:t>
            </a:r>
            <a:r>
              <a:rPr lang="en-US" sz="2000" dirty="0">
                <a:hlinkClick r:id="rId2" tooltip="Bibliographic Rank Algorithm"/>
              </a:rPr>
              <a:t>Bibliographic Rank Algorithm</a:t>
            </a:r>
            <a:r>
              <a:rPr lang="en-US" sz="2000" dirty="0"/>
              <a:t>. </a:t>
            </a:r>
          </a:p>
          <a:p>
            <a:endParaRPr lang="en-US" sz="2000" dirty="0"/>
          </a:p>
          <a:p>
            <a:pPr lvl="0"/>
            <a:endParaRPr lang="en-US" sz="2000" dirty="0"/>
          </a:p>
        </p:txBody>
      </p:sp>
      <p:pic>
        <p:nvPicPr>
          <p:cNvPr id="4" name="Picture 3">
            <a:extLst>
              <a:ext uri="{FF2B5EF4-FFF2-40B4-BE49-F238E27FC236}">
                <a16:creationId xmlns:a16="http://schemas.microsoft.com/office/drawing/2014/main" id="{02B0D380-B45D-0496-5092-DA01C17087CA}"/>
              </a:ext>
            </a:extLst>
          </p:cNvPr>
          <p:cNvPicPr>
            <a:picLocks noChangeAspect="1"/>
          </p:cNvPicPr>
          <p:nvPr/>
        </p:nvPicPr>
        <p:blipFill>
          <a:blip r:embed="rId3"/>
          <a:stretch>
            <a:fillRect/>
          </a:stretch>
        </p:blipFill>
        <p:spPr>
          <a:xfrm>
            <a:off x="852487" y="1594842"/>
            <a:ext cx="7439025" cy="2705100"/>
          </a:xfrm>
          <a:prstGeom prst="rect">
            <a:avLst/>
          </a:prstGeom>
          <a:ln>
            <a:solidFill>
              <a:schemeClr val="accent1"/>
            </a:solidFill>
          </a:ln>
        </p:spPr>
      </p:pic>
      <p:sp>
        <p:nvSpPr>
          <p:cNvPr id="7" name="Rectangle 6">
            <a:extLst>
              <a:ext uri="{FF2B5EF4-FFF2-40B4-BE49-F238E27FC236}">
                <a16:creationId xmlns:a16="http://schemas.microsoft.com/office/drawing/2014/main" id="{F6FB26A1-BEBE-B9B6-763E-D973F8DE917C}"/>
              </a:ext>
            </a:extLst>
          </p:cNvPr>
          <p:cNvSpPr/>
          <p:nvPr/>
        </p:nvSpPr>
        <p:spPr>
          <a:xfrm>
            <a:off x="1043608" y="3867894"/>
            <a:ext cx="410445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5413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A real-life example of how the Bibliographic Rank is determined</a:t>
            </a:r>
          </a:p>
        </p:txBody>
      </p:sp>
      <p:sp>
        <p:nvSpPr>
          <p:cNvPr id="6" name="Content Placeholder 5">
            <a:extLst>
              <a:ext uri="{FF2B5EF4-FFF2-40B4-BE49-F238E27FC236}">
                <a16:creationId xmlns:a16="http://schemas.microsoft.com/office/drawing/2014/main" id="{130E5CCE-D48C-BAA1-B3BC-A9B4AE88DDE7}"/>
              </a:ext>
            </a:extLst>
          </p:cNvPr>
          <p:cNvSpPr>
            <a:spLocks noGrp="1"/>
          </p:cNvSpPr>
          <p:nvPr>
            <p:ph idx="1"/>
          </p:nvPr>
        </p:nvSpPr>
        <p:spPr>
          <a:xfrm>
            <a:off x="395536" y="771550"/>
            <a:ext cx="8424936" cy="3816423"/>
          </a:xfrm>
        </p:spPr>
        <p:txBody>
          <a:bodyPr>
            <a:normAutofit/>
          </a:bodyPr>
          <a:lstStyle/>
          <a:p>
            <a:r>
              <a:rPr lang="en-US" sz="2000" dirty="0"/>
              <a:t>On the next slide we will see that we have added two errors to the record in order to test the deduction of points.</a:t>
            </a:r>
          </a:p>
          <a:p>
            <a:r>
              <a:rPr lang="en-US" sz="2000" dirty="0"/>
              <a:t>We added an invalid character in the ISBN so that the “check digit” will detect an accuracy error.</a:t>
            </a:r>
          </a:p>
          <a:p>
            <a:r>
              <a:rPr lang="en-US" sz="2000" dirty="0"/>
              <a:t>We added an invalid first indicator to one of the 264 fields so that there will be a validation error.</a:t>
            </a:r>
          </a:p>
          <a:p>
            <a:r>
              <a:rPr lang="en-US" sz="2000" dirty="0"/>
              <a:t>One point should be taken off for each error, changing the Bibliographic Ranking from 88 to 86</a:t>
            </a:r>
          </a:p>
          <a:p>
            <a:pPr lvl="0"/>
            <a:endParaRPr lang="en-US" sz="2000" dirty="0"/>
          </a:p>
        </p:txBody>
      </p:sp>
    </p:spTree>
    <p:extLst>
      <p:ext uri="{BB962C8B-B14F-4D97-AF65-F5344CB8AC3E}">
        <p14:creationId xmlns:p14="http://schemas.microsoft.com/office/powerpoint/2010/main" val="24392844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67376D-DC0C-61AA-7A0F-BDEBA81F9375}"/>
              </a:ext>
            </a:extLst>
          </p:cNvPr>
          <p:cNvPicPr>
            <a:picLocks noChangeAspect="1"/>
          </p:cNvPicPr>
          <p:nvPr/>
        </p:nvPicPr>
        <p:blipFill>
          <a:blip r:embed="rId2"/>
          <a:stretch>
            <a:fillRect/>
          </a:stretch>
        </p:blipFill>
        <p:spPr>
          <a:xfrm>
            <a:off x="1115616" y="752474"/>
            <a:ext cx="6724255" cy="405152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A real-life example of how the Bibliographic Rank is determined</a:t>
            </a:r>
          </a:p>
        </p:txBody>
      </p:sp>
      <p:sp>
        <p:nvSpPr>
          <p:cNvPr id="7" name="Rectangle 6">
            <a:extLst>
              <a:ext uri="{FF2B5EF4-FFF2-40B4-BE49-F238E27FC236}">
                <a16:creationId xmlns:a16="http://schemas.microsoft.com/office/drawing/2014/main" id="{F6FB26A1-BEBE-B9B6-763E-D973F8DE917C}"/>
              </a:ext>
            </a:extLst>
          </p:cNvPr>
          <p:cNvSpPr/>
          <p:nvPr/>
        </p:nvSpPr>
        <p:spPr>
          <a:xfrm>
            <a:off x="1331640" y="4276890"/>
            <a:ext cx="410445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32D10CDB-D6FF-69F8-EA8A-B9A5BC9B9EA2}"/>
              </a:ext>
            </a:extLst>
          </p:cNvPr>
          <p:cNvCxnSpPr/>
          <p:nvPr/>
        </p:nvCxnSpPr>
        <p:spPr>
          <a:xfrm flipH="1" flipV="1">
            <a:off x="2915816" y="1554927"/>
            <a:ext cx="252028" cy="4320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F48F94-4314-0217-8B8B-7C1625CF16DD}"/>
              </a:ext>
            </a:extLst>
          </p:cNvPr>
          <p:cNvSpPr txBox="1"/>
          <p:nvPr/>
        </p:nvSpPr>
        <p:spPr>
          <a:xfrm>
            <a:off x="2843808" y="1986975"/>
            <a:ext cx="6120680" cy="584775"/>
          </a:xfrm>
          <a:prstGeom prst="rect">
            <a:avLst/>
          </a:prstGeom>
          <a:solidFill>
            <a:srgbClr val="FFFF00"/>
          </a:solidFill>
          <a:ln>
            <a:solidFill>
              <a:schemeClr val="accent1"/>
            </a:solidFill>
          </a:ln>
        </p:spPr>
        <p:txBody>
          <a:bodyPr wrap="square" rtlCol="0">
            <a:spAutoFit/>
          </a:bodyPr>
          <a:lstStyle/>
          <a:p>
            <a:r>
              <a:rPr lang="en-US" sz="1600" dirty="0"/>
              <a:t>Accuracy problem: We added an invalid character in the ISBN so that “check digit” will know it is wring and reduce one point.</a:t>
            </a:r>
          </a:p>
        </p:txBody>
      </p:sp>
      <p:sp>
        <p:nvSpPr>
          <p:cNvPr id="13" name="TextBox 12">
            <a:extLst>
              <a:ext uri="{FF2B5EF4-FFF2-40B4-BE49-F238E27FC236}">
                <a16:creationId xmlns:a16="http://schemas.microsoft.com/office/drawing/2014/main" id="{AFBA96AF-B5A5-93F2-6D67-50345F193DF5}"/>
              </a:ext>
            </a:extLst>
          </p:cNvPr>
          <p:cNvSpPr txBox="1"/>
          <p:nvPr/>
        </p:nvSpPr>
        <p:spPr>
          <a:xfrm>
            <a:off x="2843808" y="3102039"/>
            <a:ext cx="6120680" cy="338554"/>
          </a:xfrm>
          <a:prstGeom prst="rect">
            <a:avLst/>
          </a:prstGeom>
          <a:solidFill>
            <a:srgbClr val="FFFF00"/>
          </a:solidFill>
          <a:ln>
            <a:solidFill>
              <a:schemeClr val="accent1"/>
            </a:solidFill>
          </a:ln>
        </p:spPr>
        <p:txBody>
          <a:bodyPr wrap="square" rtlCol="0">
            <a:spAutoFit/>
          </a:bodyPr>
          <a:lstStyle/>
          <a:p>
            <a:r>
              <a:rPr lang="en-US" sz="1600" dirty="0"/>
              <a:t>Validation problem: We added an invalid first indicator to the 264.</a:t>
            </a:r>
          </a:p>
        </p:txBody>
      </p:sp>
      <p:cxnSp>
        <p:nvCxnSpPr>
          <p:cNvPr id="14" name="Straight Arrow Connector 13">
            <a:extLst>
              <a:ext uri="{FF2B5EF4-FFF2-40B4-BE49-F238E27FC236}">
                <a16:creationId xmlns:a16="http://schemas.microsoft.com/office/drawing/2014/main" id="{47B00F04-815F-DC21-A9C6-F9C09E4913DE}"/>
              </a:ext>
            </a:extLst>
          </p:cNvPr>
          <p:cNvCxnSpPr>
            <a:cxnSpLocks/>
          </p:cNvCxnSpPr>
          <p:nvPr/>
        </p:nvCxnSpPr>
        <p:spPr>
          <a:xfrm flipH="1">
            <a:off x="1804960" y="3455961"/>
            <a:ext cx="216024" cy="8679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21E6E93-858E-BBE0-217F-D43679052478}"/>
              </a:ext>
            </a:extLst>
          </p:cNvPr>
          <p:cNvCxnSpPr>
            <a:cxnSpLocks/>
          </p:cNvCxnSpPr>
          <p:nvPr/>
        </p:nvCxnSpPr>
        <p:spPr>
          <a:xfrm flipH="1">
            <a:off x="2020984" y="3280426"/>
            <a:ext cx="810875" cy="175535"/>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9704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2E1C6E-CBA8-7301-CC2E-0C5DD551D27E}"/>
              </a:ext>
            </a:extLst>
          </p:cNvPr>
          <p:cNvPicPr>
            <a:picLocks noChangeAspect="1"/>
          </p:cNvPicPr>
          <p:nvPr/>
        </p:nvPicPr>
        <p:blipFill>
          <a:blip r:embed="rId2"/>
          <a:stretch>
            <a:fillRect/>
          </a:stretch>
        </p:blipFill>
        <p:spPr>
          <a:xfrm>
            <a:off x="1763688" y="734852"/>
            <a:ext cx="5688632" cy="403096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A real-life example of how the Bibliographic Rank is determined</a:t>
            </a:r>
          </a:p>
        </p:txBody>
      </p:sp>
      <p:sp>
        <p:nvSpPr>
          <p:cNvPr id="7" name="Rectangle 6">
            <a:extLst>
              <a:ext uri="{FF2B5EF4-FFF2-40B4-BE49-F238E27FC236}">
                <a16:creationId xmlns:a16="http://schemas.microsoft.com/office/drawing/2014/main" id="{F6FB26A1-BEBE-B9B6-763E-D973F8DE917C}"/>
              </a:ext>
            </a:extLst>
          </p:cNvPr>
          <p:cNvSpPr/>
          <p:nvPr/>
        </p:nvSpPr>
        <p:spPr>
          <a:xfrm>
            <a:off x="5646260" y="921077"/>
            <a:ext cx="455910" cy="2852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32D10CDB-D6FF-69F8-EA8A-B9A5BC9B9EA2}"/>
              </a:ext>
            </a:extLst>
          </p:cNvPr>
          <p:cNvCxnSpPr>
            <a:cxnSpLocks/>
          </p:cNvCxnSpPr>
          <p:nvPr/>
        </p:nvCxnSpPr>
        <p:spPr>
          <a:xfrm flipH="1" flipV="1">
            <a:off x="6102170" y="1208715"/>
            <a:ext cx="270030" cy="9918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F48F94-4314-0217-8B8B-7C1625CF16DD}"/>
              </a:ext>
            </a:extLst>
          </p:cNvPr>
          <p:cNvSpPr txBox="1"/>
          <p:nvPr/>
        </p:nvSpPr>
        <p:spPr>
          <a:xfrm>
            <a:off x="4211960" y="2202999"/>
            <a:ext cx="4680520" cy="584775"/>
          </a:xfrm>
          <a:prstGeom prst="rect">
            <a:avLst/>
          </a:prstGeom>
          <a:solidFill>
            <a:srgbClr val="FFFF00"/>
          </a:solidFill>
          <a:ln>
            <a:solidFill>
              <a:schemeClr val="accent1"/>
            </a:solidFill>
          </a:ln>
        </p:spPr>
        <p:txBody>
          <a:bodyPr wrap="square" rtlCol="0">
            <a:spAutoFit/>
          </a:bodyPr>
          <a:lstStyle/>
          <a:p>
            <a:r>
              <a:rPr lang="en-US" sz="1600" dirty="0"/>
              <a:t>After saving the record with the two errors two points were deducted and the rank went from 88 to 86</a:t>
            </a:r>
          </a:p>
        </p:txBody>
      </p:sp>
      <p:cxnSp>
        <p:nvCxnSpPr>
          <p:cNvPr id="6" name="Straight Arrow Connector 5">
            <a:extLst>
              <a:ext uri="{FF2B5EF4-FFF2-40B4-BE49-F238E27FC236}">
                <a16:creationId xmlns:a16="http://schemas.microsoft.com/office/drawing/2014/main" id="{730A8988-7F8E-ABF8-BCD9-567DF1A48D2B}"/>
              </a:ext>
            </a:extLst>
          </p:cNvPr>
          <p:cNvCxnSpPr>
            <a:cxnSpLocks/>
          </p:cNvCxnSpPr>
          <p:nvPr/>
        </p:nvCxnSpPr>
        <p:spPr>
          <a:xfrm flipH="1" flipV="1">
            <a:off x="3026244" y="2568057"/>
            <a:ext cx="135015" cy="3799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4DF783A-26F1-A263-1C2B-156070746BA1}"/>
              </a:ext>
            </a:extLst>
          </p:cNvPr>
          <p:cNvCxnSpPr>
            <a:cxnSpLocks/>
          </p:cNvCxnSpPr>
          <p:nvPr/>
        </p:nvCxnSpPr>
        <p:spPr>
          <a:xfrm flipH="1">
            <a:off x="2339752" y="4055162"/>
            <a:ext cx="288032" cy="3647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832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221991" cy="1240583"/>
          </a:xfrm>
        </p:spPr>
        <p:txBody>
          <a:bodyPr/>
          <a:lstStyle/>
          <a:p>
            <a:pPr algn="ctr"/>
            <a:r>
              <a:rPr lang="en-US" sz="2800" dirty="0"/>
              <a:t>Future plans for Community Zone Collections</a:t>
            </a:r>
            <a:br>
              <a:rPr lang="en-US" sz="2800" dirty="0"/>
            </a:br>
            <a:endParaRPr lang="LID4096" dirty="0"/>
          </a:p>
        </p:txBody>
      </p:sp>
    </p:spTree>
    <p:extLst>
      <p:ext uri="{BB962C8B-B14F-4D97-AF65-F5344CB8AC3E}">
        <p14:creationId xmlns:p14="http://schemas.microsoft.com/office/powerpoint/2010/main" val="15362933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800" dirty="0"/>
              <a:t>Future plans for Community Zone Collections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As per </a:t>
            </a:r>
            <a:r>
              <a:rPr lang="en-US" sz="2000" dirty="0">
                <a:hlinkClick r:id="rId2"/>
              </a:rPr>
              <a:t>NERS</a:t>
            </a:r>
            <a:r>
              <a:rPr lang="en-US" sz="2000" dirty="0"/>
              <a:t> Candidate #7069 and Ideas Exchange request, the Bibliographic Rank will be used to Provide MARC record quality measures for CZ collections.</a:t>
            </a:r>
          </a:p>
          <a:p>
            <a:r>
              <a:rPr lang="en-US" sz="2000" dirty="0"/>
              <a:t>This is tentatively planned for November 2023.</a:t>
            </a:r>
          </a:p>
          <a:p>
            <a:r>
              <a:rPr lang="en-US" sz="2000" dirty="0"/>
              <a:t>This will be done by having:</a:t>
            </a:r>
          </a:p>
          <a:p>
            <a:pPr lvl="1"/>
            <a:r>
              <a:rPr lang="en-US" sz="1800" dirty="0"/>
              <a:t>The total Avg rank for all the portfolios in the collection</a:t>
            </a:r>
          </a:p>
          <a:p>
            <a:pPr lvl="1"/>
            <a:r>
              <a:rPr lang="en-US" sz="1800" dirty="0"/>
              <a:t>Distribution by rank quality percent determined as follows:</a:t>
            </a:r>
          </a:p>
          <a:p>
            <a:pPr lvl="2"/>
            <a:r>
              <a:rPr lang="en-US" sz="1600" dirty="0"/>
              <a:t>Low - 0-39</a:t>
            </a:r>
          </a:p>
          <a:p>
            <a:pPr lvl="2"/>
            <a:r>
              <a:rPr lang="en-US" sz="1600" dirty="0"/>
              <a:t>Med 40-79</a:t>
            </a:r>
          </a:p>
          <a:p>
            <a:pPr lvl="2"/>
            <a:r>
              <a:rPr lang="en-US" sz="1600" dirty="0"/>
              <a:t>High 80-150</a:t>
            </a:r>
          </a:p>
          <a:p>
            <a:r>
              <a:rPr lang="en-US" sz="2000" dirty="0"/>
              <a:t>See example on next slide.</a:t>
            </a:r>
          </a:p>
        </p:txBody>
      </p:sp>
    </p:spTree>
    <p:extLst>
      <p:ext uri="{BB962C8B-B14F-4D97-AF65-F5344CB8AC3E}">
        <p14:creationId xmlns:p14="http://schemas.microsoft.com/office/powerpoint/2010/main" val="13125873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AC8D79F-B83A-8A48-91A5-6F7AD45A0E4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9588" y="1760190"/>
            <a:ext cx="8724900" cy="2971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800" dirty="0"/>
              <a:t>Future plans for Community Zone Collections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95936" y="1004106"/>
            <a:ext cx="4850967" cy="1512167"/>
          </a:xfrm>
          <a:solidFill>
            <a:srgbClr val="FFFF00"/>
          </a:solidFill>
          <a:ln>
            <a:solidFill>
              <a:schemeClr val="accent1"/>
            </a:solidFill>
          </a:ln>
        </p:spPr>
        <p:txBody>
          <a:bodyPr>
            <a:normAutofit/>
          </a:bodyPr>
          <a:lstStyle/>
          <a:p>
            <a:pPr marL="0" indent="0">
              <a:buNone/>
            </a:pPr>
            <a:r>
              <a:rPr lang="en-US" sz="1200" dirty="0"/>
              <a:t>In this collection </a:t>
            </a:r>
          </a:p>
          <a:p>
            <a:r>
              <a:rPr lang="en-US" sz="1200" dirty="0"/>
              <a:t>The average bibliographic rank for all portfolios in the collection is 55.1</a:t>
            </a:r>
          </a:p>
          <a:p>
            <a:r>
              <a:rPr lang="en-US" sz="1200" dirty="0"/>
              <a:t>20% of the portfolios have a bibliographic rank of 80 or higher.</a:t>
            </a:r>
          </a:p>
          <a:p>
            <a:r>
              <a:rPr lang="en-US" sz="1200" dirty="0"/>
              <a:t>40% of the portfolios have a bibliographic rank between 40 and 79.</a:t>
            </a:r>
          </a:p>
          <a:p>
            <a:r>
              <a:rPr lang="en-US" sz="1200" dirty="0"/>
              <a:t>40% of the portfolios have a bibliographic rank of 39 or lower.</a:t>
            </a:r>
          </a:p>
          <a:p>
            <a:endParaRPr lang="en-US" sz="1200" dirty="0"/>
          </a:p>
          <a:p>
            <a:endParaRPr lang="en-US" sz="1200" dirty="0"/>
          </a:p>
        </p:txBody>
      </p:sp>
      <p:cxnSp>
        <p:nvCxnSpPr>
          <p:cNvPr id="7" name="Straight Arrow Connector 6">
            <a:extLst>
              <a:ext uri="{FF2B5EF4-FFF2-40B4-BE49-F238E27FC236}">
                <a16:creationId xmlns:a16="http://schemas.microsoft.com/office/drawing/2014/main" id="{E48F8248-D476-3366-EF9B-0253D1804AB5}"/>
              </a:ext>
            </a:extLst>
          </p:cNvPr>
          <p:cNvCxnSpPr>
            <a:cxnSpLocks/>
          </p:cNvCxnSpPr>
          <p:nvPr/>
        </p:nvCxnSpPr>
        <p:spPr>
          <a:xfrm>
            <a:off x="6084168" y="2516273"/>
            <a:ext cx="360040" cy="5595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6405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221991" cy="1240583"/>
          </a:xfrm>
        </p:spPr>
        <p:txBody>
          <a:bodyPr/>
          <a:lstStyle/>
          <a:p>
            <a:pPr algn="ctr"/>
            <a:r>
              <a:rPr lang="en-US" dirty="0"/>
              <a:t>Future plans for Alma Analytics</a:t>
            </a:r>
            <a:endParaRPr lang="LID4096" dirty="0"/>
          </a:p>
        </p:txBody>
      </p:sp>
    </p:spTree>
    <p:extLst>
      <p:ext uri="{BB962C8B-B14F-4D97-AF65-F5344CB8AC3E}">
        <p14:creationId xmlns:p14="http://schemas.microsoft.com/office/powerpoint/2010/main" val="34316914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sz="2800" dirty="0"/>
              <a:t>Future plans for Alma Analytics</a:t>
            </a:r>
            <a:endParaRPr lang="en-US" dirty="0"/>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The Bibliographic Rank is planned to be added to Alma Analytics.</a:t>
            </a:r>
          </a:p>
          <a:p>
            <a:r>
              <a:rPr lang="en-US" dirty="0"/>
              <a:t>The Bibliographic Rank will be added to the shared “Bibliographic Details” folder.</a:t>
            </a:r>
          </a:p>
        </p:txBody>
      </p:sp>
    </p:spTree>
    <p:extLst>
      <p:ext uri="{BB962C8B-B14F-4D97-AF65-F5344CB8AC3E}">
        <p14:creationId xmlns:p14="http://schemas.microsoft.com/office/powerpoint/2010/main" val="344623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The Bibliographic Rank differs from the </a:t>
            </a:r>
            <a:r>
              <a:rPr lang="en-US" dirty="0">
                <a:hlinkClick r:id="rId2"/>
              </a:rPr>
              <a:t>Brief Level </a:t>
            </a:r>
            <a:r>
              <a:rPr lang="en-US" dirty="0"/>
              <a:t>as follows:</a:t>
            </a:r>
          </a:p>
          <a:p>
            <a:pPr lvl="1"/>
            <a:r>
              <a:rPr lang="en-US" sz="2400" dirty="0"/>
              <a:t>The bibliographic rank is determined by the </a:t>
            </a:r>
            <a:r>
              <a:rPr lang="en-US" sz="2400" dirty="0">
                <a:hlinkClick r:id="rId3" tooltip="Bibliographic Rank Algorithm"/>
              </a:rPr>
              <a:t>Bibliographic Rank Algorithm </a:t>
            </a:r>
            <a:r>
              <a:rPr lang="en-US" sz="2400" dirty="0"/>
              <a:t>which is </a:t>
            </a:r>
            <a:r>
              <a:rPr lang="en-US" sz="2400" b="1" dirty="0"/>
              <a:t>the same for every institution including the Community Zone</a:t>
            </a:r>
            <a:r>
              <a:rPr lang="en-US" sz="2400" dirty="0"/>
              <a:t>.</a:t>
            </a:r>
          </a:p>
          <a:p>
            <a:pPr lvl="1"/>
            <a:r>
              <a:rPr lang="en-US" sz="2400" dirty="0"/>
              <a:t>The </a:t>
            </a:r>
            <a:r>
              <a:rPr lang="en-US" sz="2400" dirty="0">
                <a:hlinkClick r:id="rId2"/>
              </a:rPr>
              <a:t>Brief Level </a:t>
            </a:r>
            <a:r>
              <a:rPr lang="en-US" sz="2400" dirty="0"/>
              <a:t>can differ per institution because each institution can customize how the level is determined. </a:t>
            </a:r>
          </a:p>
          <a:p>
            <a:pPr lvl="1"/>
            <a:endParaRPr lang="en-US" sz="2400" dirty="0"/>
          </a:p>
        </p:txBody>
      </p:sp>
    </p:spTree>
    <p:extLst>
      <p:ext uri="{BB962C8B-B14F-4D97-AF65-F5344CB8AC3E}">
        <p14:creationId xmlns:p14="http://schemas.microsoft.com/office/powerpoint/2010/main" val="26083349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221991" cy="1240583"/>
          </a:xfrm>
        </p:spPr>
        <p:txBody>
          <a:bodyPr/>
          <a:lstStyle/>
          <a:p>
            <a:r>
              <a:rPr lang="en-US" dirty="0"/>
              <a:t>Viewing the Bibliographic Rank</a:t>
            </a:r>
          </a:p>
        </p:txBody>
      </p:sp>
    </p:spTree>
    <p:extLst>
      <p:ext uri="{BB962C8B-B14F-4D97-AF65-F5344CB8AC3E}">
        <p14:creationId xmlns:p14="http://schemas.microsoft.com/office/powerpoint/2010/main" val="1078410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Viewing the Bibliographic Rank</a:t>
            </a:r>
          </a:p>
        </p:txBody>
      </p:sp>
      <p:sp>
        <p:nvSpPr>
          <p:cNvPr id="6" name="Content Placeholder 5">
            <a:extLst>
              <a:ext uri="{FF2B5EF4-FFF2-40B4-BE49-F238E27FC236}">
                <a16:creationId xmlns:a16="http://schemas.microsoft.com/office/drawing/2014/main" id="{F589CE61-6A96-C4AA-5AC4-E9E4E5C0A31C}"/>
              </a:ext>
            </a:extLst>
          </p:cNvPr>
          <p:cNvSpPr>
            <a:spLocks noGrp="1"/>
          </p:cNvSpPr>
          <p:nvPr>
            <p:ph idx="1"/>
          </p:nvPr>
        </p:nvSpPr>
        <p:spPr>
          <a:xfrm>
            <a:off x="395536" y="771551"/>
            <a:ext cx="8424936" cy="936104"/>
          </a:xfrm>
        </p:spPr>
        <p:txBody>
          <a:bodyPr>
            <a:normAutofit/>
          </a:bodyPr>
          <a:lstStyle/>
          <a:p>
            <a:r>
              <a:rPr lang="en-US" dirty="0"/>
              <a:t>Let’s take a look at title “Merging libraries and computing centers in Taiwan: Factors affecting decision-making.”</a:t>
            </a:r>
          </a:p>
          <a:p>
            <a:endParaRPr lang="en-US" dirty="0"/>
          </a:p>
        </p:txBody>
      </p:sp>
      <p:pic>
        <p:nvPicPr>
          <p:cNvPr id="9" name="Picture 8">
            <a:extLst>
              <a:ext uri="{FF2B5EF4-FFF2-40B4-BE49-F238E27FC236}">
                <a16:creationId xmlns:a16="http://schemas.microsoft.com/office/drawing/2014/main" id="{2D08C63F-F386-DCAC-2ACE-C1E8B0C59F72}"/>
              </a:ext>
            </a:extLst>
          </p:cNvPr>
          <p:cNvPicPr>
            <a:picLocks noChangeAspect="1"/>
          </p:cNvPicPr>
          <p:nvPr/>
        </p:nvPicPr>
        <p:blipFill>
          <a:blip r:embed="rId2"/>
          <a:stretch>
            <a:fillRect/>
          </a:stretch>
        </p:blipFill>
        <p:spPr>
          <a:xfrm>
            <a:off x="0" y="2374132"/>
            <a:ext cx="9144000" cy="1493762"/>
          </a:xfrm>
          <a:prstGeom prst="rect">
            <a:avLst/>
          </a:prstGeom>
          <a:ln>
            <a:solidFill>
              <a:schemeClr val="accent1"/>
            </a:solidFill>
          </a:ln>
        </p:spPr>
      </p:pic>
    </p:spTree>
    <p:extLst>
      <p:ext uri="{BB962C8B-B14F-4D97-AF65-F5344CB8AC3E}">
        <p14:creationId xmlns:p14="http://schemas.microsoft.com/office/powerpoint/2010/main" val="4132155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F5FF256-6FA6-6315-8B81-3D5CD2E51996}"/>
              </a:ext>
            </a:extLst>
          </p:cNvPr>
          <p:cNvPicPr>
            <a:picLocks noChangeAspect="1"/>
          </p:cNvPicPr>
          <p:nvPr/>
        </p:nvPicPr>
        <p:blipFill>
          <a:blip r:embed="rId2"/>
          <a:stretch>
            <a:fillRect/>
          </a:stretch>
        </p:blipFill>
        <p:spPr>
          <a:xfrm>
            <a:off x="683568" y="1635646"/>
            <a:ext cx="7724775" cy="27813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Viewing the Bibliographic Rank</a:t>
            </a:r>
          </a:p>
        </p:txBody>
      </p:sp>
      <p:sp>
        <p:nvSpPr>
          <p:cNvPr id="6" name="Content Placeholder 5">
            <a:extLst>
              <a:ext uri="{FF2B5EF4-FFF2-40B4-BE49-F238E27FC236}">
                <a16:creationId xmlns:a16="http://schemas.microsoft.com/office/drawing/2014/main" id="{A87AFC34-A353-9071-7DC7-DD87311A5380}"/>
              </a:ext>
            </a:extLst>
          </p:cNvPr>
          <p:cNvSpPr>
            <a:spLocks noGrp="1"/>
          </p:cNvSpPr>
          <p:nvPr>
            <p:ph idx="1"/>
          </p:nvPr>
        </p:nvSpPr>
        <p:spPr>
          <a:xfrm>
            <a:off x="395536" y="771551"/>
            <a:ext cx="8424936" cy="648071"/>
          </a:xfrm>
        </p:spPr>
        <p:txBody>
          <a:bodyPr>
            <a:normAutofit/>
          </a:bodyPr>
          <a:lstStyle/>
          <a:p>
            <a:r>
              <a:rPr lang="en-US" dirty="0"/>
              <a:t>Here is the Bibliographic Rank in the Metadata Editor</a:t>
            </a:r>
          </a:p>
          <a:p>
            <a:endParaRPr lang="en-US" dirty="0"/>
          </a:p>
        </p:txBody>
      </p:sp>
      <p:sp>
        <p:nvSpPr>
          <p:cNvPr id="8" name="Rectangle 7">
            <a:extLst>
              <a:ext uri="{FF2B5EF4-FFF2-40B4-BE49-F238E27FC236}">
                <a16:creationId xmlns:a16="http://schemas.microsoft.com/office/drawing/2014/main" id="{58117F59-95AA-90B5-6D2E-00630CA3290A}"/>
              </a:ext>
            </a:extLst>
          </p:cNvPr>
          <p:cNvSpPr/>
          <p:nvPr/>
        </p:nvSpPr>
        <p:spPr>
          <a:xfrm>
            <a:off x="6732240" y="1900626"/>
            <a:ext cx="64807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24714563-BEDD-DFB3-E46F-6A76F5938C54}"/>
              </a:ext>
            </a:extLst>
          </p:cNvPr>
          <p:cNvCxnSpPr>
            <a:cxnSpLocks/>
          </p:cNvCxnSpPr>
          <p:nvPr/>
        </p:nvCxnSpPr>
        <p:spPr>
          <a:xfrm flipV="1">
            <a:off x="6444208" y="2188658"/>
            <a:ext cx="504056" cy="15050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672352"/>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2.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3.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 Libris PowerPoint Template 2021_light</Template>
  <TotalTime>4415</TotalTime>
  <Words>2461</Words>
  <Application>Microsoft Office PowerPoint</Application>
  <PresentationFormat>On-screen Show (16:9)</PresentationFormat>
  <Paragraphs>225</Paragraphs>
  <Slides>60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Calibri Light</vt:lpstr>
      <vt:lpstr>IGeLU_2016_16X9 (1)</vt:lpstr>
      <vt:lpstr>Bibliographic Ranking in Alma</vt:lpstr>
      <vt:lpstr>PowerPoint Presentation</vt:lpstr>
      <vt:lpstr>Introduction</vt:lpstr>
      <vt:lpstr>Introduction</vt:lpstr>
      <vt:lpstr>Introduction</vt:lpstr>
      <vt:lpstr>Introduction</vt:lpstr>
      <vt:lpstr>Viewing the Bibliographic Rank</vt:lpstr>
      <vt:lpstr>Viewing the Bibliographic Rank</vt:lpstr>
      <vt:lpstr>Viewing the Bibliographic Rank</vt:lpstr>
      <vt:lpstr>Viewing the Bibliographic Rank</vt:lpstr>
      <vt:lpstr>Viewing the Bibliographic Rank</vt:lpstr>
      <vt:lpstr>Searching and retrieving by Bibliographic Rank </vt:lpstr>
      <vt:lpstr>Searching and retrieving by Bibliographic Rank</vt:lpstr>
      <vt:lpstr>Searching and retrieving by Bibliographic Rank</vt:lpstr>
      <vt:lpstr>Searching and retrieving by Bibliographic Rank</vt:lpstr>
      <vt:lpstr>Searching and retrieving by Bibliographic Rank</vt:lpstr>
      <vt:lpstr>Searching and retrieving by Bibliographic Rank</vt:lpstr>
      <vt:lpstr>Searching and retrieving by Bibliographic Rank</vt:lpstr>
      <vt:lpstr>Searching and retrieving by Bibliographic Rank</vt:lpstr>
      <vt:lpstr>Searching and retrieving by Bibliographic Rank</vt:lpstr>
      <vt:lpstr>How the Bibliographic Rank is determined</vt:lpstr>
      <vt:lpstr>How the Bibliographic Rank is determined</vt:lpstr>
      <vt:lpstr>How the Bibliographic Rank is determined</vt:lpstr>
      <vt:lpstr>How the Bibliographic Rank is determined</vt:lpstr>
      <vt:lpstr>How the Bibliographic Rank is determined</vt:lpstr>
      <vt:lpstr>How the Bibliographic Rank is determined</vt:lpstr>
      <vt:lpstr>How the Bibliographic Rank is determined</vt:lpstr>
      <vt:lpstr>How the Bibliographic Rank is determined</vt:lpstr>
      <vt:lpstr>The sample record we will use</vt:lpstr>
      <vt:lpstr>The sample record we will use</vt:lpstr>
      <vt:lpstr>A real-life example of how the Bibliographic Rank is determined</vt:lpstr>
      <vt:lpstr>A real-life example of how the Bibliographic Rank is determined</vt:lpstr>
      <vt:lpstr>A real-life example of how the Bibliographic Rank is determined</vt:lpstr>
      <vt:lpstr>A real-life example of how the Bibliographic Rank is determined</vt:lpstr>
      <vt:lpstr>A real-life example of how the Bibliographic Rank is determined</vt:lpstr>
      <vt:lpstr>A real-life example of how the Bibliographic Rank is determined</vt:lpstr>
      <vt:lpstr>A real-life example of how the Bibliographic Rank is determined</vt:lpstr>
      <vt:lpstr>A real-life example of how the Bibliographic Rank is determined</vt:lpstr>
      <vt:lpstr>A real-life example of how the Bibliographic Rank is determined</vt:lpstr>
      <vt:lpstr>A real-life example of how the Bibliographic Rank is determined</vt:lpstr>
      <vt:lpstr>A real-life example of how the Bibliographic Rank is determined</vt:lpstr>
      <vt:lpstr>A real-life example of how the Bibliographic Rank is determined</vt:lpstr>
      <vt:lpstr>A real-life example of how the Bibliographic Rank is determined</vt:lpstr>
      <vt:lpstr>A real-life example of how the Bibliographic Rank is determined</vt:lpstr>
      <vt:lpstr>A real-life example of how the Bibliographic Rank is determined</vt:lpstr>
      <vt:lpstr>A real-life example of how the Bibliographic Rank is determined</vt:lpstr>
      <vt:lpstr>A real-life example of how the Bibliographic Rank is determined</vt:lpstr>
      <vt:lpstr>A real-life example of how the Bibliographic Rank is determined</vt:lpstr>
      <vt:lpstr>A real-life example of how the Bibliographic Rank is determined</vt:lpstr>
      <vt:lpstr>A real-life example of how the Bibliographic Rank is determined</vt:lpstr>
      <vt:lpstr>A real-life example of how the Bibliographic Rank is determined</vt:lpstr>
      <vt:lpstr>A real-life example of how the Bibliographic Rank is determined</vt:lpstr>
      <vt:lpstr>A real-life example of how the Bibliographic Rank is determined</vt:lpstr>
      <vt:lpstr>A real-life example of how the Bibliographic Rank is determined</vt:lpstr>
      <vt:lpstr>Future plans for Community Zone Collections </vt:lpstr>
      <vt:lpstr>Future plans for Community Zone Collections</vt:lpstr>
      <vt:lpstr>Future plans for Community Zone Collections</vt:lpstr>
      <vt:lpstr>Future plans for Alma Analytics</vt:lpstr>
      <vt:lpstr>Future plans for Alma Analytics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44</cp:revision>
  <dcterms:created xsi:type="dcterms:W3CDTF">2021-11-30T14:32:13Z</dcterms:created>
  <dcterms:modified xsi:type="dcterms:W3CDTF">2024-03-25T15:39:24Z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